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1371600" y="3363850"/>
            <a:ext cx="10164971" cy="11795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2700000">
            <a:off x="2796231" y="3508714"/>
            <a:ext cx="910105" cy="91010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71800" y="3498597"/>
            <a:ext cx="399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211315" y="6801345"/>
            <a:ext cx="984884" cy="201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15" name="object 6"/>
          <p:cNvSpPr txBox="1"/>
          <p:nvPr/>
        </p:nvSpPr>
        <p:spPr>
          <a:xfrm>
            <a:off x="1143000" y="889449"/>
            <a:ext cx="10363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/>
              </a:rPr>
              <a:t>Heading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1600" y="2024825"/>
            <a:ext cx="10164971" cy="11795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700000">
            <a:off x="2796231" y="2169689"/>
            <a:ext cx="910105" cy="91010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800" y="2145770"/>
            <a:ext cx="399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+mj-lt"/>
              </a:rPr>
              <a:t>1</a:t>
            </a:r>
            <a:endParaRPr lang="en-U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object 3"/>
          <p:cNvSpPr txBox="1"/>
          <p:nvPr/>
        </p:nvSpPr>
        <p:spPr>
          <a:xfrm>
            <a:off x="4209825" y="2311489"/>
            <a:ext cx="7067776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4209825" y="3606889"/>
            <a:ext cx="7067776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371600" y="4699383"/>
            <a:ext cx="10164971" cy="11795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 rot="2700000">
            <a:off x="2796231" y="4844247"/>
            <a:ext cx="910105" cy="91010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71800" y="4834130"/>
            <a:ext cx="399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en-U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object 3"/>
          <p:cNvSpPr txBox="1"/>
          <p:nvPr/>
        </p:nvSpPr>
        <p:spPr>
          <a:xfrm>
            <a:off x="4209825" y="4823112"/>
            <a:ext cx="6761132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371600" y="6009815"/>
            <a:ext cx="10164971" cy="117957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 rot="2700000">
            <a:off x="2796231" y="6132089"/>
            <a:ext cx="910105" cy="91010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71800" y="6144562"/>
            <a:ext cx="399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en-US" sz="4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object 3"/>
          <p:cNvSpPr txBox="1"/>
          <p:nvPr/>
        </p:nvSpPr>
        <p:spPr>
          <a:xfrm>
            <a:off x="4209825" y="6139625"/>
            <a:ext cx="6875752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1" name="object 3"/>
          <p:cNvSpPr txBox="1"/>
          <p:nvPr/>
        </p:nvSpPr>
        <p:spPr>
          <a:xfrm>
            <a:off x="1669658" y="2438400"/>
            <a:ext cx="84494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Icon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3" name="object 3"/>
          <p:cNvSpPr txBox="1"/>
          <p:nvPr/>
        </p:nvSpPr>
        <p:spPr>
          <a:xfrm>
            <a:off x="1676400" y="3733800"/>
            <a:ext cx="84494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Icon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4" name="object 3"/>
          <p:cNvSpPr txBox="1"/>
          <p:nvPr/>
        </p:nvSpPr>
        <p:spPr>
          <a:xfrm>
            <a:off x="1676400" y="5105400"/>
            <a:ext cx="84494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Icon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5" name="object 3"/>
          <p:cNvSpPr txBox="1"/>
          <p:nvPr/>
        </p:nvSpPr>
        <p:spPr>
          <a:xfrm>
            <a:off x="1676400" y="6324600"/>
            <a:ext cx="84494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Icon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434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86</Words>
  <Application>Microsoft Office PowerPoint</Application>
  <PresentationFormat>Custom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70</cp:revision>
  <dcterms:created xsi:type="dcterms:W3CDTF">2025-02-20T17:13:58Z</dcterms:created>
  <dcterms:modified xsi:type="dcterms:W3CDTF">2025-04-02T16:47:44Z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