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6"/>
          <p:cNvSpPr txBox="1"/>
          <p:nvPr/>
        </p:nvSpPr>
        <p:spPr>
          <a:xfrm>
            <a:off x="1143000" y="889449"/>
            <a:ext cx="10363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/>
              </a:rPr>
              <a:t>Heading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71600" y="2024825"/>
            <a:ext cx="10164971" cy="132797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bject 3"/>
          <p:cNvSpPr txBox="1"/>
          <p:nvPr/>
        </p:nvSpPr>
        <p:spPr>
          <a:xfrm>
            <a:off x="1712656" y="2209800"/>
            <a:ext cx="9564945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b="1" dirty="0" smtClean="0">
                <a:latin typeface="Calibri"/>
                <a:cs typeface="Calibri"/>
              </a:rPr>
              <a:t>Heading</a:t>
            </a:r>
            <a:r>
              <a:rPr lang="en-US" sz="2000" b="1" dirty="0" smtClean="0">
                <a:latin typeface="Calibri"/>
                <a:cs typeface="Calibri"/>
              </a:rPr>
              <a:t>:</a:t>
            </a:r>
            <a:endParaRPr lang="en-US" sz="2000" b="1" dirty="0" smtClean="0">
              <a:latin typeface="Calibri"/>
              <a:cs typeface="Calibri"/>
            </a:endParaRPr>
          </a:p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371600" y="3537775"/>
            <a:ext cx="10164971" cy="132797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bject 3"/>
          <p:cNvSpPr txBox="1"/>
          <p:nvPr/>
        </p:nvSpPr>
        <p:spPr>
          <a:xfrm>
            <a:off x="1712656" y="3722750"/>
            <a:ext cx="9564945" cy="9611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b="1" dirty="0" smtClean="0">
                <a:latin typeface="Calibri"/>
                <a:cs typeface="Calibri"/>
              </a:rPr>
              <a:t>Heading:</a:t>
            </a:r>
          </a:p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390650" y="5036518"/>
            <a:ext cx="10164971" cy="132797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bject 3"/>
          <p:cNvSpPr txBox="1"/>
          <p:nvPr/>
        </p:nvSpPr>
        <p:spPr>
          <a:xfrm>
            <a:off x="1731706" y="5221493"/>
            <a:ext cx="9564945" cy="9611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b="1" dirty="0" smtClean="0">
                <a:latin typeface="Calibri"/>
                <a:cs typeface="Calibri"/>
              </a:rPr>
              <a:t>Heading:</a:t>
            </a:r>
          </a:p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652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</TotalTime>
  <Words>65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71</cp:revision>
  <dcterms:created xsi:type="dcterms:W3CDTF">2025-02-20T17:13:58Z</dcterms:created>
  <dcterms:modified xsi:type="dcterms:W3CDTF">2025-04-02T16:56:41Z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