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0" r:id="rId2"/>
    <p:sldId id="261" r:id="rId3"/>
  </p:sldIdLst>
  <p:sldSz cx="12801600" cy="7772400"/>
  <p:notesSz cx="128016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640" userDrawn="1">
          <p15:clr>
            <a:srgbClr val="A4A3A4"/>
          </p15:clr>
        </p15:guide>
        <p15:guide id="2" pos="7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2B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6" y="72"/>
      </p:cViewPr>
      <p:guideLst>
        <p:guide orient="horz" pos="2640"/>
        <p:guide pos="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46936" y="1473501"/>
            <a:ext cx="364362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4352544"/>
            <a:ext cx="896112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7792" y="1473501"/>
            <a:ext cx="169417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5075" y="2719771"/>
            <a:ext cx="8527415" cy="2466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1315" y="7062520"/>
            <a:ext cx="984884" cy="201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@NextOriginDesig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6"/>
          <p:cNvSpPr txBox="1"/>
          <p:nvPr/>
        </p:nvSpPr>
        <p:spPr>
          <a:xfrm>
            <a:off x="1143000" y="889449"/>
            <a:ext cx="103632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/>
              </a:rPr>
              <a:t>Heading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cs typeface="Times New Roman"/>
            </a:endParaRPr>
          </a:p>
        </p:txBody>
      </p:sp>
      <p:grpSp>
        <p:nvGrpSpPr>
          <p:cNvPr id="10" name="Group 12"/>
          <p:cNvGrpSpPr>
            <a:grpSpLocks noChangeAspect="1"/>
          </p:cNvGrpSpPr>
          <p:nvPr/>
        </p:nvGrpSpPr>
        <p:grpSpPr>
          <a:xfrm>
            <a:off x="4191000" y="2362200"/>
            <a:ext cx="923328" cy="923328"/>
            <a:chOff x="0" y="0"/>
            <a:chExt cx="495300" cy="495300"/>
          </a:xfrm>
        </p:grpSpPr>
        <p:sp>
          <p:nvSpPr>
            <p:cNvPr id="11" name="Freeform 13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chemeClr val="tx1"/>
            </a:solidFill>
            <a:ln w="28575">
              <a:solidFill>
                <a:schemeClr val="tx1"/>
              </a:solidFill>
            </a:ln>
          </p:spPr>
        </p:sp>
        <p:sp>
          <p:nvSpPr>
            <p:cNvPr id="12" name="Freeform 14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</p:sp>
      </p:grpSp>
      <p:grpSp>
        <p:nvGrpSpPr>
          <p:cNvPr id="13" name="Group 3"/>
          <p:cNvGrpSpPr/>
          <p:nvPr/>
        </p:nvGrpSpPr>
        <p:grpSpPr>
          <a:xfrm>
            <a:off x="3004563" y="3296426"/>
            <a:ext cx="3350825" cy="3049543"/>
            <a:chOff x="0" y="0"/>
            <a:chExt cx="812800" cy="1154959"/>
          </a:xfrm>
        </p:grpSpPr>
        <p:sp>
          <p:nvSpPr>
            <p:cNvPr id="16" name="Freeform 4"/>
            <p:cNvSpPr/>
            <p:nvPr/>
          </p:nvSpPr>
          <p:spPr>
            <a:xfrm>
              <a:off x="0" y="0"/>
              <a:ext cx="812800" cy="1154959"/>
            </a:xfrm>
            <a:custGeom>
              <a:avLst/>
              <a:gdLst/>
              <a:ahLst/>
              <a:cxnLst/>
              <a:rect l="l" t="t" r="r" b="b"/>
              <a:pathLst>
                <a:path w="812800" h="1154959">
                  <a:moveTo>
                    <a:pt x="85866" y="0"/>
                  </a:moveTo>
                  <a:lnTo>
                    <a:pt x="726934" y="0"/>
                  </a:lnTo>
                  <a:cubicBezTo>
                    <a:pt x="749707" y="0"/>
                    <a:pt x="771547" y="9047"/>
                    <a:pt x="787650" y="25150"/>
                  </a:cubicBezTo>
                  <a:cubicBezTo>
                    <a:pt x="803753" y="41253"/>
                    <a:pt x="812800" y="63093"/>
                    <a:pt x="812800" y="85866"/>
                  </a:cubicBezTo>
                  <a:lnTo>
                    <a:pt x="812800" y="1069093"/>
                  </a:lnTo>
                  <a:cubicBezTo>
                    <a:pt x="812800" y="1091866"/>
                    <a:pt x="803753" y="1113706"/>
                    <a:pt x="787650" y="1129809"/>
                  </a:cubicBezTo>
                  <a:cubicBezTo>
                    <a:pt x="771547" y="1145913"/>
                    <a:pt x="749707" y="1154959"/>
                    <a:pt x="726934" y="1154959"/>
                  </a:cubicBezTo>
                  <a:lnTo>
                    <a:pt x="85866" y="1154959"/>
                  </a:lnTo>
                  <a:cubicBezTo>
                    <a:pt x="63093" y="1154959"/>
                    <a:pt x="41253" y="1145913"/>
                    <a:pt x="25150" y="1129809"/>
                  </a:cubicBezTo>
                  <a:cubicBezTo>
                    <a:pt x="9047" y="1113706"/>
                    <a:pt x="0" y="1091866"/>
                    <a:pt x="0" y="1069093"/>
                  </a:cubicBezTo>
                  <a:lnTo>
                    <a:pt x="0" y="85866"/>
                  </a:lnTo>
                  <a:cubicBezTo>
                    <a:pt x="0" y="63093"/>
                    <a:pt x="9047" y="41253"/>
                    <a:pt x="25150" y="25150"/>
                  </a:cubicBezTo>
                  <a:cubicBezTo>
                    <a:pt x="41253" y="9047"/>
                    <a:pt x="63093" y="0"/>
                    <a:pt x="85866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17" name="TextBox 5"/>
            <p:cNvSpPr txBox="1"/>
            <p:nvPr/>
          </p:nvSpPr>
          <p:spPr>
            <a:xfrm>
              <a:off x="0" y="-38100"/>
              <a:ext cx="812800" cy="1193059"/>
            </a:xfrm>
            <a:prstGeom prst="rect">
              <a:avLst/>
            </a:prstGeom>
            <a:ln w="28575">
              <a:noFill/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 dirty="0"/>
            </a:p>
          </p:txBody>
        </p:sp>
      </p:grpSp>
      <p:grpSp>
        <p:nvGrpSpPr>
          <p:cNvPr id="22" name="Group 6"/>
          <p:cNvGrpSpPr/>
          <p:nvPr/>
        </p:nvGrpSpPr>
        <p:grpSpPr>
          <a:xfrm>
            <a:off x="2850188" y="3167443"/>
            <a:ext cx="3695700" cy="1223733"/>
            <a:chOff x="0" y="0"/>
            <a:chExt cx="698538" cy="362083"/>
          </a:xfrm>
        </p:grpSpPr>
        <p:sp>
          <p:nvSpPr>
            <p:cNvPr id="23" name="Freeform 7"/>
            <p:cNvSpPr/>
            <p:nvPr/>
          </p:nvSpPr>
          <p:spPr>
            <a:xfrm>
              <a:off x="0" y="0"/>
              <a:ext cx="698538" cy="358761"/>
            </a:xfrm>
            <a:custGeom>
              <a:avLst/>
              <a:gdLst/>
              <a:ahLst/>
              <a:cxnLst/>
              <a:rect l="l" t="t" r="r" b="b"/>
              <a:pathLst>
                <a:path w="698538" h="358761">
                  <a:moveTo>
                    <a:pt x="698538" y="30491"/>
                  </a:moveTo>
                  <a:lnTo>
                    <a:pt x="698538" y="217293"/>
                  </a:lnTo>
                  <a:cubicBezTo>
                    <a:pt x="698538" y="235481"/>
                    <a:pt x="686846" y="251609"/>
                    <a:pt x="669560" y="257266"/>
                  </a:cubicBezTo>
                  <a:lnTo>
                    <a:pt x="378247" y="352600"/>
                  </a:lnTo>
                  <a:cubicBezTo>
                    <a:pt x="359420" y="358761"/>
                    <a:pt x="339118" y="358761"/>
                    <a:pt x="320291" y="352600"/>
                  </a:cubicBezTo>
                  <a:lnTo>
                    <a:pt x="28978" y="257266"/>
                  </a:lnTo>
                  <a:cubicBezTo>
                    <a:pt x="11692" y="251609"/>
                    <a:pt x="0" y="235481"/>
                    <a:pt x="0" y="217293"/>
                  </a:cubicBezTo>
                  <a:lnTo>
                    <a:pt x="0" y="30491"/>
                  </a:lnTo>
                  <a:cubicBezTo>
                    <a:pt x="0" y="13651"/>
                    <a:pt x="13651" y="0"/>
                    <a:pt x="30491" y="0"/>
                  </a:cubicBezTo>
                  <a:lnTo>
                    <a:pt x="668047" y="0"/>
                  </a:lnTo>
                  <a:cubicBezTo>
                    <a:pt x="684887" y="0"/>
                    <a:pt x="698538" y="13651"/>
                    <a:pt x="698538" y="30491"/>
                  </a:cubicBezTo>
                  <a:close/>
                </a:path>
              </a:pathLst>
            </a:custGeom>
            <a:solidFill>
              <a:schemeClr val="tx1"/>
            </a:solidFill>
            <a:ln w="28575">
              <a:noFill/>
            </a:ln>
          </p:spPr>
        </p:sp>
        <p:sp>
          <p:nvSpPr>
            <p:cNvPr id="24" name="TextBox 8"/>
            <p:cNvSpPr txBox="1"/>
            <p:nvPr/>
          </p:nvSpPr>
          <p:spPr>
            <a:xfrm>
              <a:off x="0" y="-38100"/>
              <a:ext cx="698538" cy="285883"/>
            </a:xfrm>
            <a:prstGeom prst="rect">
              <a:avLst/>
            </a:prstGeom>
            <a:ln w="28575">
              <a:noFill/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6" name="Freeform 13"/>
          <p:cNvSpPr/>
          <p:nvPr/>
        </p:nvSpPr>
        <p:spPr>
          <a:xfrm>
            <a:off x="8002445" y="2362200"/>
            <a:ext cx="923328" cy="923328"/>
          </a:xfrm>
          <a:custGeom>
            <a:avLst/>
            <a:gdLst/>
            <a:ahLst/>
            <a:cxnLst/>
            <a:rect l="l" t="t" r="r" b="b"/>
            <a:pathLst>
              <a:path w="495300" h="495300">
                <a:moveTo>
                  <a:pt x="247650" y="0"/>
                </a:moveTo>
                <a:cubicBezTo>
                  <a:pt x="110490" y="0"/>
                  <a:pt x="0" y="110490"/>
                  <a:pt x="0" y="247650"/>
                </a:cubicBezTo>
                <a:cubicBezTo>
                  <a:pt x="0" y="384810"/>
                  <a:pt x="110490" y="495300"/>
                  <a:pt x="247650" y="495300"/>
                </a:cubicBezTo>
                <a:cubicBezTo>
                  <a:pt x="383540" y="495300"/>
                  <a:pt x="495300" y="384810"/>
                  <a:pt x="495300" y="247650"/>
                </a:cubicBezTo>
                <a:cubicBezTo>
                  <a:pt x="495300" y="110490"/>
                  <a:pt x="383540" y="0"/>
                  <a:pt x="247650" y="0"/>
                </a:cubicBezTo>
                <a:close/>
                <a:moveTo>
                  <a:pt x="247650" y="457200"/>
                </a:moveTo>
                <a:cubicBezTo>
                  <a:pt x="132080" y="457200"/>
                  <a:pt x="38100" y="363220"/>
                  <a:pt x="38100" y="247650"/>
                </a:cubicBezTo>
                <a:cubicBezTo>
                  <a:pt x="38100" y="132080"/>
                  <a:pt x="132080" y="38100"/>
                  <a:pt x="247650" y="38100"/>
                </a:cubicBezTo>
                <a:cubicBezTo>
                  <a:pt x="363220" y="38100"/>
                  <a:pt x="457200" y="132080"/>
                  <a:pt x="457200" y="247650"/>
                </a:cubicBezTo>
                <a:cubicBezTo>
                  <a:pt x="457200" y="363220"/>
                  <a:pt x="363220" y="457200"/>
                  <a:pt x="247650" y="457200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tx1"/>
            </a:solidFill>
          </a:ln>
        </p:spPr>
      </p:sp>
      <p:grpSp>
        <p:nvGrpSpPr>
          <p:cNvPr id="28" name="Group 3"/>
          <p:cNvGrpSpPr/>
          <p:nvPr/>
        </p:nvGrpSpPr>
        <p:grpSpPr>
          <a:xfrm>
            <a:off x="6816008" y="3296426"/>
            <a:ext cx="3350825" cy="3049543"/>
            <a:chOff x="0" y="0"/>
            <a:chExt cx="812800" cy="1154959"/>
          </a:xfrm>
        </p:grpSpPr>
        <p:sp>
          <p:nvSpPr>
            <p:cNvPr id="29" name="Freeform 4"/>
            <p:cNvSpPr/>
            <p:nvPr/>
          </p:nvSpPr>
          <p:spPr>
            <a:xfrm>
              <a:off x="0" y="0"/>
              <a:ext cx="812800" cy="1154959"/>
            </a:xfrm>
            <a:custGeom>
              <a:avLst/>
              <a:gdLst/>
              <a:ahLst/>
              <a:cxnLst/>
              <a:rect l="l" t="t" r="r" b="b"/>
              <a:pathLst>
                <a:path w="812800" h="1154959">
                  <a:moveTo>
                    <a:pt x="85866" y="0"/>
                  </a:moveTo>
                  <a:lnTo>
                    <a:pt x="726934" y="0"/>
                  </a:lnTo>
                  <a:cubicBezTo>
                    <a:pt x="749707" y="0"/>
                    <a:pt x="771547" y="9047"/>
                    <a:pt x="787650" y="25150"/>
                  </a:cubicBezTo>
                  <a:cubicBezTo>
                    <a:pt x="803753" y="41253"/>
                    <a:pt x="812800" y="63093"/>
                    <a:pt x="812800" y="85866"/>
                  </a:cubicBezTo>
                  <a:lnTo>
                    <a:pt x="812800" y="1069093"/>
                  </a:lnTo>
                  <a:cubicBezTo>
                    <a:pt x="812800" y="1091866"/>
                    <a:pt x="803753" y="1113706"/>
                    <a:pt x="787650" y="1129809"/>
                  </a:cubicBezTo>
                  <a:cubicBezTo>
                    <a:pt x="771547" y="1145913"/>
                    <a:pt x="749707" y="1154959"/>
                    <a:pt x="726934" y="1154959"/>
                  </a:cubicBezTo>
                  <a:lnTo>
                    <a:pt x="85866" y="1154959"/>
                  </a:lnTo>
                  <a:cubicBezTo>
                    <a:pt x="63093" y="1154959"/>
                    <a:pt x="41253" y="1145913"/>
                    <a:pt x="25150" y="1129809"/>
                  </a:cubicBezTo>
                  <a:cubicBezTo>
                    <a:pt x="9047" y="1113706"/>
                    <a:pt x="0" y="1091866"/>
                    <a:pt x="0" y="1069093"/>
                  </a:cubicBezTo>
                  <a:lnTo>
                    <a:pt x="0" y="85866"/>
                  </a:lnTo>
                  <a:cubicBezTo>
                    <a:pt x="0" y="63093"/>
                    <a:pt x="9047" y="41253"/>
                    <a:pt x="25150" y="25150"/>
                  </a:cubicBezTo>
                  <a:cubicBezTo>
                    <a:pt x="41253" y="9047"/>
                    <a:pt x="63093" y="0"/>
                    <a:pt x="85866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30" name="TextBox 5"/>
            <p:cNvSpPr txBox="1"/>
            <p:nvPr/>
          </p:nvSpPr>
          <p:spPr>
            <a:xfrm>
              <a:off x="0" y="-38100"/>
              <a:ext cx="812800" cy="1193059"/>
            </a:xfrm>
            <a:prstGeom prst="rect">
              <a:avLst/>
            </a:prstGeom>
            <a:ln w="28575">
              <a:noFill/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 dirty="0"/>
            </a:p>
          </p:txBody>
        </p:sp>
      </p:grpSp>
      <p:grpSp>
        <p:nvGrpSpPr>
          <p:cNvPr id="31" name="Group 6"/>
          <p:cNvGrpSpPr/>
          <p:nvPr/>
        </p:nvGrpSpPr>
        <p:grpSpPr>
          <a:xfrm>
            <a:off x="6661633" y="3167443"/>
            <a:ext cx="3695700" cy="1223733"/>
            <a:chOff x="0" y="0"/>
            <a:chExt cx="698538" cy="362083"/>
          </a:xfrm>
        </p:grpSpPr>
        <p:sp>
          <p:nvSpPr>
            <p:cNvPr id="32" name="Freeform 7"/>
            <p:cNvSpPr/>
            <p:nvPr/>
          </p:nvSpPr>
          <p:spPr>
            <a:xfrm>
              <a:off x="0" y="0"/>
              <a:ext cx="698538" cy="358761"/>
            </a:xfrm>
            <a:custGeom>
              <a:avLst/>
              <a:gdLst/>
              <a:ahLst/>
              <a:cxnLst/>
              <a:rect l="l" t="t" r="r" b="b"/>
              <a:pathLst>
                <a:path w="698538" h="358761">
                  <a:moveTo>
                    <a:pt x="698538" y="30491"/>
                  </a:moveTo>
                  <a:lnTo>
                    <a:pt x="698538" y="217293"/>
                  </a:lnTo>
                  <a:cubicBezTo>
                    <a:pt x="698538" y="235481"/>
                    <a:pt x="686846" y="251609"/>
                    <a:pt x="669560" y="257266"/>
                  </a:cubicBezTo>
                  <a:lnTo>
                    <a:pt x="378247" y="352600"/>
                  </a:lnTo>
                  <a:cubicBezTo>
                    <a:pt x="359420" y="358761"/>
                    <a:pt x="339118" y="358761"/>
                    <a:pt x="320291" y="352600"/>
                  </a:cubicBezTo>
                  <a:lnTo>
                    <a:pt x="28978" y="257266"/>
                  </a:lnTo>
                  <a:cubicBezTo>
                    <a:pt x="11692" y="251609"/>
                    <a:pt x="0" y="235481"/>
                    <a:pt x="0" y="217293"/>
                  </a:cubicBezTo>
                  <a:lnTo>
                    <a:pt x="0" y="30491"/>
                  </a:lnTo>
                  <a:cubicBezTo>
                    <a:pt x="0" y="13651"/>
                    <a:pt x="13651" y="0"/>
                    <a:pt x="30491" y="0"/>
                  </a:cubicBezTo>
                  <a:lnTo>
                    <a:pt x="668047" y="0"/>
                  </a:lnTo>
                  <a:cubicBezTo>
                    <a:pt x="684887" y="0"/>
                    <a:pt x="698538" y="13651"/>
                    <a:pt x="698538" y="30491"/>
                  </a:cubicBezTo>
                  <a:close/>
                </a:path>
              </a:pathLst>
            </a:custGeom>
            <a:solidFill>
              <a:schemeClr val="tx1"/>
            </a:solidFill>
            <a:ln w="28575">
              <a:noFill/>
            </a:ln>
          </p:spPr>
        </p:sp>
        <p:sp>
          <p:nvSpPr>
            <p:cNvPr id="33" name="TextBox 8"/>
            <p:cNvSpPr txBox="1"/>
            <p:nvPr/>
          </p:nvSpPr>
          <p:spPr>
            <a:xfrm>
              <a:off x="0" y="-38100"/>
              <a:ext cx="698538" cy="285883"/>
            </a:xfrm>
            <a:prstGeom prst="rect">
              <a:avLst/>
            </a:prstGeom>
            <a:ln w="28575">
              <a:noFill/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34" name="object 3"/>
          <p:cNvSpPr txBox="1"/>
          <p:nvPr/>
        </p:nvSpPr>
        <p:spPr>
          <a:xfrm>
            <a:off x="3486587" y="4577139"/>
            <a:ext cx="2422902" cy="15510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5" name="object 3"/>
          <p:cNvSpPr txBox="1"/>
          <p:nvPr/>
        </p:nvSpPr>
        <p:spPr>
          <a:xfrm>
            <a:off x="7252658" y="4577138"/>
            <a:ext cx="2422902" cy="15510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6" name="object 3"/>
          <p:cNvSpPr txBox="1"/>
          <p:nvPr/>
        </p:nvSpPr>
        <p:spPr>
          <a:xfrm>
            <a:off x="3486587" y="3497068"/>
            <a:ext cx="2422902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/>
                <a:cs typeface="Calibri"/>
              </a:rPr>
              <a:t>Heading</a:t>
            </a:r>
            <a:endParaRPr sz="24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7" name="object 3"/>
          <p:cNvSpPr txBox="1"/>
          <p:nvPr/>
        </p:nvSpPr>
        <p:spPr>
          <a:xfrm>
            <a:off x="7252658" y="3504685"/>
            <a:ext cx="2422902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/>
                <a:cs typeface="Calibri"/>
              </a:rPr>
              <a:t>Heading</a:t>
            </a:r>
            <a:endParaRPr sz="24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0" name="object 3"/>
          <p:cNvSpPr txBox="1"/>
          <p:nvPr/>
        </p:nvSpPr>
        <p:spPr>
          <a:xfrm>
            <a:off x="4382924" y="2590800"/>
            <a:ext cx="570076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1</a:t>
            </a:r>
            <a:endParaRPr sz="2400" b="1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1" name="object 3"/>
          <p:cNvSpPr txBox="1"/>
          <p:nvPr/>
        </p:nvSpPr>
        <p:spPr>
          <a:xfrm>
            <a:off x="8179071" y="2590285"/>
            <a:ext cx="570076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2</a:t>
            </a:r>
            <a:endParaRPr sz="2400" b="1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234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5909" y="3491279"/>
            <a:ext cx="7318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More </a:t>
            </a:r>
            <a:r>
              <a:rPr lang="en-US" dirty="0" smtClean="0"/>
              <a:t>designs visit: </a:t>
            </a:r>
            <a:r>
              <a:rPr lang="en-US" dirty="0">
                <a:hlinkClick r:id="rId2"/>
              </a:rPr>
              <a:t>https://www.youtube.com/@</a:t>
            </a:r>
            <a:r>
              <a:rPr lang="en-US" dirty="0" smtClean="0">
                <a:hlinkClick r:id="rId2"/>
              </a:rPr>
              <a:t>NextOriginDesign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29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</TotalTime>
  <Words>47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Pitch Templete MVP.pdf</dc:title>
  <dc:creator>Dev Craft</dc:creator>
  <cp:lastModifiedBy>Moorche</cp:lastModifiedBy>
  <cp:revision>72</cp:revision>
  <dcterms:created xsi:type="dcterms:W3CDTF">2025-02-20T17:13:58Z</dcterms:created>
  <dcterms:modified xsi:type="dcterms:W3CDTF">2025-04-02T17:08:15Z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2025-02-19T00:00:00Z</vt:filetime>
  </property>
  <property fmtid="{D5CDD505-2E9C-101B-9397-08002B2CF9AE}" pid="3" name="LastSaved">
    <vt:filetime>2025-02-20T00:00:00Z</vt:filetime>
  </property>
  <property fmtid="{D5CDD505-2E9C-101B-9397-08002B2CF9AE}" pid="4" name="Producer">
    <vt:lpwstr>Microsoft: Print To PDF</vt:lpwstr>
  </property>
</Properties>
</file>