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101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>
            <a:off x="2971800" y="6687106"/>
            <a:ext cx="102442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819400" y="4267200"/>
            <a:ext cx="102442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819400" y="2438400"/>
            <a:ext cx="102442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A92E64D0-4370-85F3-EF4C-0B6CC84D5DB0}"/>
              </a:ext>
            </a:extLst>
          </p:cNvPr>
          <p:cNvSpPr/>
          <p:nvPr/>
        </p:nvSpPr>
        <p:spPr>
          <a:xfrm>
            <a:off x="0" y="0"/>
            <a:ext cx="4045052" cy="777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cxnSp>
        <p:nvCxnSpPr>
          <p:cNvPr id="38" name="Straight Connector 37"/>
          <p:cNvCxnSpPr/>
          <p:nvPr/>
        </p:nvCxnSpPr>
        <p:spPr>
          <a:xfrm>
            <a:off x="6096177" y="-551688"/>
            <a:ext cx="0" cy="72207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object 6"/>
          <p:cNvSpPr txBox="1"/>
          <p:nvPr/>
        </p:nvSpPr>
        <p:spPr>
          <a:xfrm>
            <a:off x="679348" y="3287112"/>
            <a:ext cx="274965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solidFill>
                  <a:schemeClr val="bg1"/>
                </a:solidFill>
                <a:cs typeface="Times New Roman"/>
              </a:rPr>
              <a:t>Heading</a:t>
            </a:r>
            <a:endParaRPr lang="en-US" sz="4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40" name="object 3"/>
          <p:cNvSpPr txBox="1"/>
          <p:nvPr/>
        </p:nvSpPr>
        <p:spPr>
          <a:xfrm>
            <a:off x="6705600" y="1143152"/>
            <a:ext cx="574317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1" name="object 3"/>
          <p:cNvSpPr txBox="1"/>
          <p:nvPr/>
        </p:nvSpPr>
        <p:spPr>
          <a:xfrm>
            <a:off x="6705600" y="3124200"/>
            <a:ext cx="574317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2" name="object 3"/>
          <p:cNvSpPr txBox="1"/>
          <p:nvPr/>
        </p:nvSpPr>
        <p:spPr>
          <a:xfrm>
            <a:off x="6705600" y="5087264"/>
            <a:ext cx="574317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3" name="object 3"/>
          <p:cNvSpPr txBox="1"/>
          <p:nvPr/>
        </p:nvSpPr>
        <p:spPr>
          <a:xfrm>
            <a:off x="4455891" y="1770737"/>
            <a:ext cx="1301772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Calibri"/>
                <a:cs typeface="Calibri"/>
              </a:rPr>
              <a:t>Heading</a:t>
            </a:r>
            <a:endParaRPr lang="en-US" sz="24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4" name="object 3"/>
          <p:cNvSpPr txBox="1"/>
          <p:nvPr/>
        </p:nvSpPr>
        <p:spPr>
          <a:xfrm>
            <a:off x="4455891" y="3666571"/>
            <a:ext cx="1301772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Calibri"/>
                <a:cs typeface="Calibri"/>
              </a:rPr>
              <a:t>Heading</a:t>
            </a:r>
            <a:endParaRPr lang="en-US" sz="24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5" name="object 3"/>
          <p:cNvSpPr txBox="1"/>
          <p:nvPr/>
        </p:nvSpPr>
        <p:spPr>
          <a:xfrm>
            <a:off x="4227291" y="5791200"/>
            <a:ext cx="179250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Calibri"/>
                <a:cs typeface="Calibri"/>
              </a:rPr>
              <a:t>Heading</a:t>
            </a:r>
            <a:endParaRPr lang="en-US" sz="24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116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</TotalTime>
  <Words>62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73</cp:revision>
  <dcterms:created xsi:type="dcterms:W3CDTF">2025-02-20T17:13:58Z</dcterms:created>
  <dcterms:modified xsi:type="dcterms:W3CDTF">2025-04-02T17:33:13Z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