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2" r:id="rId2"/>
    <p:sldId id="261" r:id="rId3"/>
  </p:sldIdLst>
  <p:sldSz cx="12801600" cy="7772400"/>
  <p:notesSz cx="128016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640" userDrawn="1">
          <p15:clr>
            <a:srgbClr val="A4A3A4"/>
          </p15:clr>
        </p15:guide>
        <p15:guide id="2" pos="7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82B4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36" y="72"/>
      </p:cViewPr>
      <p:guideLst>
        <p:guide orient="horz" pos="2640"/>
        <p:guide pos="7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46936" y="1473501"/>
            <a:ext cx="364362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20240" y="4352544"/>
            <a:ext cx="896112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40080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92824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7792" y="1473501"/>
            <a:ext cx="169417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05075" y="2719771"/>
            <a:ext cx="8527415" cy="2466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1315" y="7062520"/>
            <a:ext cx="984884" cy="201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40080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17152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@NextOriginDesig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3914897" y="1311254"/>
            <a:ext cx="5846323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5400" b="1" dirty="0" smtClean="0">
                <a:solidFill>
                  <a:schemeClr val="tx1"/>
                </a:solidFill>
                <a:cs typeface="Times New Roman"/>
              </a:rPr>
              <a:t>Heading</a:t>
            </a:r>
            <a:endParaRPr lang="en-US" sz="5400" b="1" dirty="0">
              <a:solidFill>
                <a:schemeClr val="tx1"/>
              </a:solidFill>
              <a:cs typeface="Times New Roman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74B263E-D2FB-4740-B5EF-5D0168742D88}"/>
              </a:ext>
            </a:extLst>
          </p:cNvPr>
          <p:cNvCxnSpPr>
            <a:cxnSpLocks/>
          </p:cNvCxnSpPr>
          <p:nvPr/>
        </p:nvCxnSpPr>
        <p:spPr>
          <a:xfrm>
            <a:off x="746760" y="3655052"/>
            <a:ext cx="11521440" cy="0"/>
          </a:xfrm>
          <a:prstGeom prst="line">
            <a:avLst/>
          </a:prstGeom>
          <a:ln w="28575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Hexagon 47">
            <a:extLst>
              <a:ext uri="{FF2B5EF4-FFF2-40B4-BE49-F238E27FC236}">
                <a16:creationId xmlns:a16="http://schemas.microsoft.com/office/drawing/2014/main" id="{65960E2A-0249-4FD4-A63C-7998073D2DD8}"/>
              </a:ext>
            </a:extLst>
          </p:cNvPr>
          <p:cNvSpPr/>
          <p:nvPr/>
        </p:nvSpPr>
        <p:spPr>
          <a:xfrm rot="5400000">
            <a:off x="2667246" y="2872494"/>
            <a:ext cx="1543298" cy="1330430"/>
          </a:xfrm>
          <a:prstGeom prst="hexag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3356726-C67C-4DC4-996B-1FFBCD2CE841}"/>
              </a:ext>
            </a:extLst>
          </p:cNvPr>
          <p:cNvSpPr/>
          <p:nvPr/>
        </p:nvSpPr>
        <p:spPr>
          <a:xfrm>
            <a:off x="2940295" y="3039109"/>
            <a:ext cx="997200" cy="9972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Hexagon 50">
            <a:extLst>
              <a:ext uri="{FF2B5EF4-FFF2-40B4-BE49-F238E27FC236}">
                <a16:creationId xmlns:a16="http://schemas.microsoft.com/office/drawing/2014/main" id="{7CAB045D-1421-4C3A-B8D3-CBD79C443DE3}"/>
              </a:ext>
            </a:extLst>
          </p:cNvPr>
          <p:cNvSpPr/>
          <p:nvPr/>
        </p:nvSpPr>
        <p:spPr>
          <a:xfrm rot="5400000">
            <a:off x="5853113" y="2872494"/>
            <a:ext cx="1543298" cy="1330430"/>
          </a:xfrm>
          <a:prstGeom prst="hexag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8C4F1C6-38D7-483B-A81F-273848145661}"/>
              </a:ext>
            </a:extLst>
          </p:cNvPr>
          <p:cNvSpPr/>
          <p:nvPr/>
        </p:nvSpPr>
        <p:spPr>
          <a:xfrm>
            <a:off x="6126162" y="3039109"/>
            <a:ext cx="997200" cy="9972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Hexagon 53">
            <a:extLst>
              <a:ext uri="{FF2B5EF4-FFF2-40B4-BE49-F238E27FC236}">
                <a16:creationId xmlns:a16="http://schemas.microsoft.com/office/drawing/2014/main" id="{4BC6757B-D3FE-46A0-B39D-142CB1A90A54}"/>
              </a:ext>
            </a:extLst>
          </p:cNvPr>
          <p:cNvSpPr/>
          <p:nvPr/>
        </p:nvSpPr>
        <p:spPr>
          <a:xfrm rot="5400000">
            <a:off x="8908026" y="2872494"/>
            <a:ext cx="1543298" cy="1330430"/>
          </a:xfrm>
          <a:prstGeom prst="hexag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B3851C6-9166-4C2C-9669-FC8A23F9CEC2}"/>
              </a:ext>
            </a:extLst>
          </p:cNvPr>
          <p:cNvSpPr/>
          <p:nvPr/>
        </p:nvSpPr>
        <p:spPr>
          <a:xfrm>
            <a:off x="9181075" y="3039109"/>
            <a:ext cx="997200" cy="9972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22"/>
          <p:cNvSpPr txBox="1"/>
          <p:nvPr/>
        </p:nvSpPr>
        <p:spPr>
          <a:xfrm>
            <a:off x="2346960" y="4738118"/>
            <a:ext cx="2392944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800" dirty="0" smtClean="0">
                <a:solidFill>
                  <a:schemeClr val="tx1"/>
                </a:solidFill>
                <a:latin typeface="Calibri"/>
                <a:cs typeface="Calibri"/>
              </a:rPr>
              <a:t>Lorem ipsum dolor sit </a:t>
            </a:r>
            <a:r>
              <a:rPr lang="en-US" sz="18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18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18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r>
              <a:rPr lang="en-US" sz="1800" dirty="0" smtClean="0">
                <a:solidFill>
                  <a:schemeClr val="tx1"/>
                </a:solidFill>
                <a:latin typeface="Calibri"/>
                <a:cs typeface="Calibri"/>
              </a:rPr>
              <a:t> Lorem ipsum dolor sit </a:t>
            </a:r>
            <a:r>
              <a:rPr lang="en-US" sz="18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18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18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61" name="TextBox 22"/>
          <p:cNvSpPr txBox="1"/>
          <p:nvPr/>
        </p:nvSpPr>
        <p:spPr>
          <a:xfrm>
            <a:off x="5654040" y="4738118"/>
            <a:ext cx="2392944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dirty="0" smtClean="0">
                <a:solidFill>
                  <a:schemeClr val="tx1"/>
                </a:solidFill>
                <a:latin typeface="Calibri"/>
                <a:cs typeface="Calibri"/>
              </a:rPr>
              <a:t>Lorem ipsum dolor sit </a:t>
            </a:r>
            <a:r>
              <a:rPr lang="en-US" sz="16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16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16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r>
              <a:rPr lang="en-US" sz="1600" dirty="0" smtClean="0">
                <a:solidFill>
                  <a:schemeClr val="tx1"/>
                </a:solidFill>
                <a:latin typeface="Calibri"/>
                <a:cs typeface="Calibri"/>
              </a:rPr>
              <a:t> Lorem ipsum dolor sit </a:t>
            </a:r>
            <a:r>
              <a:rPr lang="en-US" sz="16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16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16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62" name="TextBox 22"/>
          <p:cNvSpPr txBox="1"/>
          <p:nvPr/>
        </p:nvSpPr>
        <p:spPr>
          <a:xfrm>
            <a:off x="8961120" y="4738118"/>
            <a:ext cx="2392944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800" dirty="0" smtClean="0">
                <a:solidFill>
                  <a:schemeClr val="tx1"/>
                </a:solidFill>
                <a:latin typeface="Calibri"/>
                <a:cs typeface="Calibri"/>
              </a:rPr>
              <a:t>Lorem ipsum dolor sit </a:t>
            </a:r>
            <a:r>
              <a:rPr lang="en-US" sz="18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18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18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r>
              <a:rPr lang="en-US" sz="1800" dirty="0" smtClean="0">
                <a:solidFill>
                  <a:schemeClr val="tx1"/>
                </a:solidFill>
                <a:latin typeface="Calibri"/>
                <a:cs typeface="Calibri"/>
              </a:rPr>
              <a:t> Lorem ipsum dolor sit </a:t>
            </a:r>
            <a:r>
              <a:rPr lang="en-US" sz="18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18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18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endParaRPr lang="en-US"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77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65909" y="3491279"/>
            <a:ext cx="7318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More </a:t>
            </a:r>
            <a:r>
              <a:rPr lang="en-US" dirty="0" smtClean="0"/>
              <a:t>designs visit: </a:t>
            </a:r>
            <a:r>
              <a:rPr lang="en-US" dirty="0">
                <a:hlinkClick r:id="rId2"/>
              </a:rPr>
              <a:t>https://www.youtube.com/@</a:t>
            </a:r>
            <a:r>
              <a:rPr lang="en-US" dirty="0" smtClean="0">
                <a:hlinkClick r:id="rId2"/>
              </a:rPr>
              <a:t>NextOriginDesign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29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</TotalTime>
  <Words>59</Words>
  <Application>Microsoft Office PowerPoint</Application>
  <PresentationFormat>Custom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Pitch Templete MVP.pdf</dc:title>
  <dc:creator>Dev Craft</dc:creator>
  <cp:lastModifiedBy>Moorche</cp:lastModifiedBy>
  <cp:revision>75</cp:revision>
  <dcterms:created xsi:type="dcterms:W3CDTF">2025-02-20T17:13:58Z</dcterms:created>
  <dcterms:modified xsi:type="dcterms:W3CDTF">2025-04-02T18:19:26Z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2025-02-19T00:00:00Z</vt:filetime>
  </property>
  <property fmtid="{D5CDD505-2E9C-101B-9397-08002B2CF9AE}" pid="3" name="LastSaved">
    <vt:filetime>2025-02-20T00:00:00Z</vt:filetime>
  </property>
  <property fmtid="{D5CDD505-2E9C-101B-9397-08002B2CF9AE}" pid="4" name="Producer">
    <vt:lpwstr>Microsoft: Print To PDF</vt:lpwstr>
  </property>
</Properties>
</file>