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182465" y="936132"/>
            <a:ext cx="407533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/>
              </a:rPr>
              <a:t>Write Heading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7001" y="2197608"/>
            <a:ext cx="9144000" cy="2057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148444" y="2197608"/>
            <a:ext cx="3118758" cy="20574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  <a:cs typeface="Times New Roman" panose="02020603050405020304" pitchFamily="18" charset="0"/>
              </a:rPr>
              <a:t>Point Number 1</a:t>
            </a:r>
            <a:endParaRPr lang="en-US" sz="28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object 3"/>
          <p:cNvSpPr txBox="1"/>
          <p:nvPr/>
        </p:nvSpPr>
        <p:spPr>
          <a:xfrm>
            <a:off x="4798568" y="2539241"/>
            <a:ext cx="6481066" cy="12561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elit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sed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do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eiusmod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tempor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incididunt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labore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et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dolore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magna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aliqua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. </a:t>
            </a: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enim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ad minim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veniam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quis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nostrud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exercitation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67000" y="4495800"/>
            <a:ext cx="9144000" cy="2057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148443" y="4495800"/>
            <a:ext cx="3118758" cy="20574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lt1"/>
                </a:solidFill>
                <a:latin typeface="+mn-lt"/>
                <a:ea typeface="+mn-ea"/>
                <a:cs typeface="Times New Roman" panose="02020603050405020304" pitchFamily="18" charset="0"/>
              </a:rPr>
              <a:t>Point Number </a:t>
            </a:r>
            <a:r>
              <a:rPr lang="en-US" sz="2800" b="1" dirty="0" smtClean="0">
                <a:solidFill>
                  <a:schemeClr val="lt1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en-US" sz="2800" b="1" dirty="0">
              <a:solidFill>
                <a:schemeClr val="lt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4798567" y="4724400"/>
            <a:ext cx="6481066" cy="12561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elit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sed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do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eiusmod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tempor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incididunt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labore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et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dolore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magna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aliqua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. </a:t>
            </a: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enim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ad minim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veniam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quis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nostrud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exercitation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70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60</cp:revision>
  <dcterms:created xsi:type="dcterms:W3CDTF">2025-02-20T17:13:58Z</dcterms:created>
  <dcterms:modified xsi:type="dcterms:W3CDTF">2025-04-02T07:45:30Z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