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2"/>
    <p:sldId id="261" r:id="rId3"/>
  </p:sldIdLst>
  <p:sldSz cx="12801600" cy="7772400"/>
  <p:notesSz cx="128016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640" userDrawn="1">
          <p15:clr>
            <a:srgbClr val="A4A3A4"/>
          </p15:clr>
        </p15:guide>
        <p15:guide id="2" pos="7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2B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6" y="72"/>
      </p:cViewPr>
      <p:guideLst>
        <p:guide orient="horz" pos="2640"/>
        <p:guide pos="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46936" y="1473501"/>
            <a:ext cx="364362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4352544"/>
            <a:ext cx="896112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7792" y="1473501"/>
            <a:ext cx="169417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5075" y="2719771"/>
            <a:ext cx="8527415" cy="2466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1315" y="7062520"/>
            <a:ext cx="984884" cy="201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@NextOriginDesig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6"/>
          <p:cNvSpPr txBox="1"/>
          <p:nvPr/>
        </p:nvSpPr>
        <p:spPr>
          <a:xfrm>
            <a:off x="1182465" y="936132"/>
            <a:ext cx="537073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Times New Roman"/>
              </a:rPr>
              <a:t>Heading</a:t>
            </a:r>
            <a:endParaRPr lang="en-US" sz="48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Times New Roman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1182465" y="3972541"/>
            <a:ext cx="1351185" cy="15510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commodo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consequat</a:t>
            </a:r>
            <a:r>
              <a:rPr lang="en-US" sz="2000" dirty="0" smtClean="0">
                <a:latin typeface="Calibri"/>
                <a:cs typeface="Calibri"/>
              </a:rPr>
              <a:t>.</a:t>
            </a:r>
            <a:endParaRPr lang="en-US" sz="2000" dirty="0" smtClean="0">
              <a:latin typeface="Calibri"/>
              <a:cs typeface="Calibri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220565" y="2063742"/>
            <a:ext cx="1294035" cy="129403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308558" y="2088392"/>
            <a:ext cx="1294035" cy="129403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662971" y="2063741"/>
            <a:ext cx="1294035" cy="129403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056126" y="2088392"/>
            <a:ext cx="1294035" cy="129403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0287000" y="2057400"/>
            <a:ext cx="1294035" cy="129403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bject 3"/>
          <p:cNvSpPr txBox="1"/>
          <p:nvPr/>
        </p:nvSpPr>
        <p:spPr>
          <a:xfrm>
            <a:off x="3327258" y="3972541"/>
            <a:ext cx="1675638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commodo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consequat</a:t>
            </a:r>
            <a:r>
              <a:rPr lang="en-US" sz="2000" dirty="0" smtClean="0">
                <a:latin typeface="Calibri"/>
                <a:cs typeface="Calibri"/>
              </a:rPr>
              <a:t>.</a:t>
            </a:r>
            <a:endParaRPr lang="en-US" sz="2000" dirty="0" smtClean="0">
              <a:latin typeface="Calibri"/>
              <a:cs typeface="Calibri"/>
            </a:endParaRPr>
          </a:p>
        </p:txBody>
      </p:sp>
      <p:sp>
        <p:nvSpPr>
          <p:cNvPr id="17" name="object 3"/>
          <p:cNvSpPr txBox="1"/>
          <p:nvPr/>
        </p:nvSpPr>
        <p:spPr>
          <a:xfrm>
            <a:off x="5648390" y="3985615"/>
            <a:ext cx="1939161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commodo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consequat</a:t>
            </a:r>
            <a:r>
              <a:rPr lang="en-US" sz="2000" dirty="0" smtClean="0">
                <a:latin typeface="Calibri"/>
                <a:cs typeface="Calibri"/>
              </a:rPr>
              <a:t>.</a:t>
            </a:r>
            <a:endParaRPr lang="en-US" sz="2000" dirty="0" smtClean="0">
              <a:latin typeface="Calibri"/>
              <a:cs typeface="Calibri"/>
            </a:endParaRPr>
          </a:p>
        </p:txBody>
      </p:sp>
      <p:sp>
        <p:nvSpPr>
          <p:cNvPr id="18" name="object 3"/>
          <p:cNvSpPr txBox="1"/>
          <p:nvPr/>
        </p:nvSpPr>
        <p:spPr>
          <a:xfrm>
            <a:off x="8230885" y="3985615"/>
            <a:ext cx="1446515" cy="15510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commodo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consequat</a:t>
            </a:r>
            <a:r>
              <a:rPr lang="en-US" sz="2000" dirty="0" smtClean="0">
                <a:latin typeface="Calibri"/>
                <a:cs typeface="Calibri"/>
              </a:rPr>
              <a:t>.</a:t>
            </a:r>
            <a:endParaRPr lang="en-US" sz="2000" dirty="0" smtClean="0">
              <a:latin typeface="Calibri"/>
              <a:cs typeface="Calibri"/>
            </a:endParaRPr>
          </a:p>
        </p:txBody>
      </p:sp>
      <p:sp>
        <p:nvSpPr>
          <p:cNvPr id="19" name="object 3"/>
          <p:cNvSpPr txBox="1"/>
          <p:nvPr/>
        </p:nvSpPr>
        <p:spPr>
          <a:xfrm>
            <a:off x="10058400" y="3965608"/>
            <a:ext cx="1905000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commodo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consequat</a:t>
            </a:r>
            <a:r>
              <a:rPr lang="en-US" sz="2000" dirty="0" smtClean="0">
                <a:latin typeface="Calibri"/>
                <a:cs typeface="Calibri"/>
              </a:rPr>
              <a:t>.</a:t>
            </a:r>
            <a:endParaRPr lang="en-US" sz="2000" dirty="0" smtClean="0">
              <a:latin typeface="Calibri"/>
              <a:cs typeface="Calibri"/>
            </a:endParaRPr>
          </a:p>
        </p:txBody>
      </p:sp>
      <p:sp>
        <p:nvSpPr>
          <p:cNvPr id="23" name="object 3"/>
          <p:cNvSpPr txBox="1"/>
          <p:nvPr/>
        </p:nvSpPr>
        <p:spPr>
          <a:xfrm>
            <a:off x="1600200" y="2438400"/>
            <a:ext cx="46004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Calibri"/>
                <a:cs typeface="Calibri"/>
              </a:rPr>
              <a:t>01</a:t>
            </a:r>
            <a:endParaRPr lang="en-US" sz="3200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5" name="object 3"/>
          <p:cNvSpPr txBox="1"/>
          <p:nvPr/>
        </p:nvSpPr>
        <p:spPr>
          <a:xfrm>
            <a:off x="3730951" y="2438400"/>
            <a:ext cx="46004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Calibri"/>
                <a:cs typeface="Calibri"/>
              </a:rPr>
              <a:t>02</a:t>
            </a:r>
            <a:endParaRPr lang="en-US" sz="3200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6" name="object 3"/>
          <p:cNvSpPr txBox="1"/>
          <p:nvPr/>
        </p:nvSpPr>
        <p:spPr>
          <a:xfrm>
            <a:off x="6093151" y="2438400"/>
            <a:ext cx="46004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Calibri"/>
                <a:cs typeface="Calibri"/>
              </a:rPr>
              <a:t>03</a:t>
            </a:r>
            <a:endParaRPr lang="en-US" sz="3200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8" name="object 3"/>
          <p:cNvSpPr txBox="1"/>
          <p:nvPr/>
        </p:nvSpPr>
        <p:spPr>
          <a:xfrm>
            <a:off x="8458200" y="2438400"/>
            <a:ext cx="46004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Calibri"/>
                <a:cs typeface="Calibri"/>
              </a:rPr>
              <a:t>04</a:t>
            </a:r>
            <a:endParaRPr lang="en-US" sz="3200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9" name="object 3"/>
          <p:cNvSpPr txBox="1"/>
          <p:nvPr/>
        </p:nvSpPr>
        <p:spPr>
          <a:xfrm>
            <a:off x="10741351" y="2438400"/>
            <a:ext cx="46004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Calibri"/>
                <a:cs typeface="Calibri"/>
              </a:rPr>
              <a:t>05</a:t>
            </a:r>
            <a:endParaRPr lang="en-US" sz="3200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385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5909" y="3491279"/>
            <a:ext cx="7318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More </a:t>
            </a:r>
            <a:r>
              <a:rPr lang="en-US" dirty="0" smtClean="0"/>
              <a:t>designs visit: </a:t>
            </a:r>
            <a:r>
              <a:rPr lang="en-US" dirty="0">
                <a:hlinkClick r:id="rId2"/>
              </a:rPr>
              <a:t>https://www.youtube.com/@</a:t>
            </a:r>
            <a:r>
              <a:rPr lang="en-US" dirty="0" smtClean="0">
                <a:hlinkClick r:id="rId2"/>
              </a:rPr>
              <a:t>NextOriginDesign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29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</TotalTime>
  <Words>61</Words>
  <Application>Microsoft Office PowerPoint</Application>
  <PresentationFormat>Custom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Pitch Templete MVP.pdf</dc:title>
  <dc:creator>Dev Craft</dc:creator>
  <cp:lastModifiedBy>Moorche</cp:lastModifiedBy>
  <cp:revision>63</cp:revision>
  <dcterms:created xsi:type="dcterms:W3CDTF">2025-02-20T17:13:58Z</dcterms:created>
  <dcterms:modified xsi:type="dcterms:W3CDTF">2025-04-02T08:24:16Z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2025-02-19T00:00:00Z</vt:filetime>
  </property>
  <property fmtid="{D5CDD505-2E9C-101B-9397-08002B2CF9AE}" pid="3" name="LastSaved">
    <vt:filetime>2025-02-20T00:00:00Z</vt:filetime>
  </property>
  <property fmtid="{D5CDD505-2E9C-101B-9397-08002B2CF9AE}" pid="4" name="Producer">
    <vt:lpwstr>Microsoft: Print To PDF</vt:lpwstr>
  </property>
</Properties>
</file>