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2" r:id="rId2"/>
    <p:sldId id="261" r:id="rId3"/>
  </p:sldIdLst>
  <p:sldSz cx="12801600" cy="7772400"/>
  <p:notesSz cx="128016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640" userDrawn="1">
          <p15:clr>
            <a:srgbClr val="A4A3A4"/>
          </p15:clr>
        </p15:guide>
        <p15:guide id="2" pos="7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82B4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36" y="72"/>
      </p:cViewPr>
      <p:guideLst>
        <p:guide orient="horz" pos="2640"/>
        <p:guide pos="7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46936" y="1473501"/>
            <a:ext cx="364362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20240" y="4352544"/>
            <a:ext cx="896112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0080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2824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7792" y="1473501"/>
            <a:ext cx="169417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05075" y="2719771"/>
            <a:ext cx="8527415" cy="2466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1315" y="7062520"/>
            <a:ext cx="984884" cy="201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0080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17152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@NextOriginDesig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6"/>
          <p:cNvSpPr txBox="1"/>
          <p:nvPr/>
        </p:nvSpPr>
        <p:spPr>
          <a:xfrm>
            <a:off x="914400" y="914400"/>
            <a:ext cx="537073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Times New Roman"/>
              </a:rPr>
              <a:t>Heading</a:t>
            </a:r>
            <a:endParaRPr lang="en-US" sz="48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56595" y="2373059"/>
            <a:ext cx="3770535" cy="2947324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882B4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261395" y="2213910"/>
            <a:ext cx="3166856" cy="463949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j-lt"/>
                <a:cs typeface="Times New Roman" panose="02020603050405020304" pitchFamily="18" charset="0"/>
              </a:rPr>
              <a:t>Heading 1</a:t>
            </a:r>
            <a:endParaRPr lang="en-US" sz="2000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9" name="object 3"/>
          <p:cNvSpPr txBox="1"/>
          <p:nvPr/>
        </p:nvSpPr>
        <p:spPr>
          <a:xfrm>
            <a:off x="1254139" y="2780946"/>
            <a:ext cx="2787192" cy="18588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consectetur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adipiscing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elit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sed</a:t>
            </a:r>
            <a:r>
              <a:rPr lang="en-US" sz="2000" dirty="0" smtClean="0">
                <a:latin typeface="Calibri"/>
                <a:cs typeface="Calibri"/>
              </a:rPr>
              <a:t> do </a:t>
            </a:r>
            <a:r>
              <a:rPr lang="en-US" sz="2000" dirty="0" err="1" smtClean="0">
                <a:latin typeface="Calibri"/>
                <a:cs typeface="Calibri"/>
              </a:rPr>
              <a:t>eiusmod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tempor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incididunt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ut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labore</a:t>
            </a:r>
            <a:r>
              <a:rPr lang="en-US" sz="2000" dirty="0" smtClean="0">
                <a:latin typeface="Calibri"/>
                <a:cs typeface="Calibri"/>
              </a:rPr>
              <a:t> et </a:t>
            </a:r>
            <a:r>
              <a:rPr lang="en-US" sz="2000" dirty="0" err="1" smtClean="0">
                <a:latin typeface="Calibri"/>
                <a:cs typeface="Calibri"/>
              </a:rPr>
              <a:t>dolore</a:t>
            </a:r>
            <a:r>
              <a:rPr lang="en-US" sz="2000" dirty="0" smtClean="0">
                <a:latin typeface="Calibri"/>
                <a:cs typeface="Calibri"/>
              </a:rPr>
              <a:t> magna </a:t>
            </a:r>
            <a:r>
              <a:rPr lang="en-US" sz="2000" dirty="0" err="1" smtClean="0">
                <a:latin typeface="Calibri"/>
                <a:cs typeface="Calibri"/>
              </a:rPr>
              <a:t>aliqua</a:t>
            </a:r>
            <a:r>
              <a:rPr lang="en-US" sz="2000" dirty="0" smtClean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803330" y="2368949"/>
            <a:ext cx="3770535" cy="2947324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882B4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108130" y="2209800"/>
            <a:ext cx="3166856" cy="463949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lt1"/>
                </a:solidFill>
                <a:latin typeface="+mn-lt"/>
                <a:ea typeface="+mn-ea"/>
                <a:cs typeface="Times New Roman" panose="02020603050405020304" pitchFamily="18" charset="0"/>
              </a:rPr>
              <a:t>Heading </a:t>
            </a:r>
            <a:r>
              <a:rPr lang="en-US" sz="2000" b="1" dirty="0">
                <a:cs typeface="Times New Roman" panose="02020603050405020304" pitchFamily="18" charset="0"/>
              </a:rPr>
              <a:t>2</a:t>
            </a:r>
            <a:endParaRPr lang="en-US" sz="2000" b="1" dirty="0">
              <a:solidFill>
                <a:schemeClr val="lt1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50065" y="2377948"/>
            <a:ext cx="3770535" cy="2947324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882B4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954865" y="2218799"/>
            <a:ext cx="3166856" cy="463949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lt1"/>
                </a:solidFill>
                <a:latin typeface="+mn-lt"/>
                <a:ea typeface="+mn-ea"/>
                <a:cs typeface="Times New Roman" panose="02020603050405020304" pitchFamily="18" charset="0"/>
              </a:rPr>
              <a:t>Heading </a:t>
            </a:r>
            <a:r>
              <a:rPr lang="en-US" sz="2000" b="1" dirty="0" smtClean="0">
                <a:solidFill>
                  <a:schemeClr val="lt1"/>
                </a:solidFill>
                <a:latin typeface="+mn-lt"/>
                <a:ea typeface="+mn-ea"/>
                <a:cs typeface="Times New Roman" panose="02020603050405020304" pitchFamily="18" charset="0"/>
              </a:rPr>
              <a:t>3</a:t>
            </a:r>
            <a:endParaRPr lang="en-US" sz="2000" b="1" dirty="0">
              <a:solidFill>
                <a:schemeClr val="lt1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object 3"/>
          <p:cNvSpPr txBox="1"/>
          <p:nvPr/>
        </p:nvSpPr>
        <p:spPr>
          <a:xfrm>
            <a:off x="5159604" y="2758917"/>
            <a:ext cx="2787192" cy="18588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consectetur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adipiscing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elit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sed</a:t>
            </a:r>
            <a:r>
              <a:rPr lang="en-US" sz="2000" dirty="0" smtClean="0">
                <a:latin typeface="Calibri"/>
                <a:cs typeface="Calibri"/>
              </a:rPr>
              <a:t> do </a:t>
            </a:r>
            <a:r>
              <a:rPr lang="en-US" sz="2000" dirty="0" err="1" smtClean="0">
                <a:latin typeface="Calibri"/>
                <a:cs typeface="Calibri"/>
              </a:rPr>
              <a:t>eiusmod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tempor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incididunt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ut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labore</a:t>
            </a:r>
            <a:r>
              <a:rPr lang="en-US" sz="2000" dirty="0" smtClean="0">
                <a:latin typeface="Calibri"/>
                <a:cs typeface="Calibri"/>
              </a:rPr>
              <a:t> et </a:t>
            </a:r>
            <a:r>
              <a:rPr lang="en-US" sz="2000" dirty="0" err="1" smtClean="0">
                <a:latin typeface="Calibri"/>
                <a:cs typeface="Calibri"/>
              </a:rPr>
              <a:t>dolore</a:t>
            </a:r>
            <a:r>
              <a:rPr lang="en-US" sz="2000" dirty="0" smtClean="0">
                <a:latin typeface="Calibri"/>
                <a:cs typeface="Calibri"/>
              </a:rPr>
              <a:t> magna </a:t>
            </a:r>
            <a:r>
              <a:rPr lang="en-US" sz="2000" dirty="0" err="1" smtClean="0">
                <a:latin typeface="Calibri"/>
                <a:cs typeface="Calibri"/>
              </a:rPr>
              <a:t>aliqua</a:t>
            </a:r>
            <a:r>
              <a:rPr lang="en-US" sz="2000" dirty="0" smtClean="0">
                <a:latin typeface="Calibri"/>
                <a:cs typeface="Calibri"/>
              </a:rPr>
              <a:t>.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21" name="object 3"/>
          <p:cNvSpPr txBox="1"/>
          <p:nvPr/>
        </p:nvSpPr>
        <p:spPr>
          <a:xfrm>
            <a:off x="9067800" y="2802098"/>
            <a:ext cx="2787192" cy="18588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consectetur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adipiscing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elit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sed</a:t>
            </a:r>
            <a:r>
              <a:rPr lang="en-US" sz="2000" dirty="0" smtClean="0">
                <a:latin typeface="Calibri"/>
                <a:cs typeface="Calibri"/>
              </a:rPr>
              <a:t> do </a:t>
            </a:r>
            <a:r>
              <a:rPr lang="en-US" sz="2000" dirty="0" err="1" smtClean="0">
                <a:latin typeface="Calibri"/>
                <a:cs typeface="Calibri"/>
              </a:rPr>
              <a:t>eiusmod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tempor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incididunt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ut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labore</a:t>
            </a:r>
            <a:r>
              <a:rPr lang="en-US" sz="2000" dirty="0" smtClean="0">
                <a:latin typeface="Calibri"/>
                <a:cs typeface="Calibri"/>
              </a:rPr>
              <a:t> et </a:t>
            </a:r>
            <a:r>
              <a:rPr lang="en-US" sz="2000" dirty="0" err="1" smtClean="0">
                <a:latin typeface="Calibri"/>
                <a:cs typeface="Calibri"/>
              </a:rPr>
              <a:t>dolore</a:t>
            </a:r>
            <a:r>
              <a:rPr lang="en-US" sz="2000" dirty="0" smtClean="0">
                <a:latin typeface="Calibri"/>
                <a:cs typeface="Calibri"/>
              </a:rPr>
              <a:t> magna </a:t>
            </a:r>
            <a:r>
              <a:rPr lang="en-US" sz="2000" dirty="0" err="1" smtClean="0">
                <a:latin typeface="Calibri"/>
                <a:cs typeface="Calibri"/>
              </a:rPr>
              <a:t>aliqua</a:t>
            </a:r>
            <a:r>
              <a:rPr lang="en-US" sz="2000" dirty="0" smtClean="0">
                <a:latin typeface="Calibri"/>
                <a:cs typeface="Calibri"/>
              </a:rPr>
              <a:t>.</a:t>
            </a:r>
            <a:endParaRPr lang="en-US"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305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65909" y="3491279"/>
            <a:ext cx="7318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More </a:t>
            </a:r>
            <a:r>
              <a:rPr lang="en-US" dirty="0" smtClean="0"/>
              <a:t>designs visit: </a:t>
            </a:r>
            <a:r>
              <a:rPr lang="en-US" dirty="0">
                <a:hlinkClick r:id="rId2"/>
              </a:rPr>
              <a:t>https://www.youtube.com/@</a:t>
            </a:r>
            <a:r>
              <a:rPr lang="en-US" dirty="0" smtClean="0">
                <a:hlinkClick r:id="rId2"/>
              </a:rPr>
              <a:t>NextOriginDesign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29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</TotalTime>
  <Words>83</Words>
  <Application>Microsoft Office PowerPoint</Application>
  <PresentationFormat>Custom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Pitch Templete MVP.pdf</dc:title>
  <dc:creator>Dev Craft</dc:creator>
  <cp:lastModifiedBy>Moorche</cp:lastModifiedBy>
  <cp:revision>64</cp:revision>
  <dcterms:created xsi:type="dcterms:W3CDTF">2025-02-20T17:13:58Z</dcterms:created>
  <dcterms:modified xsi:type="dcterms:W3CDTF">2025-04-02T08:31:45Z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2025-02-19T00:00:00Z</vt:filetime>
  </property>
  <property fmtid="{D5CDD505-2E9C-101B-9397-08002B2CF9AE}" pid="3" name="LastSaved">
    <vt:filetime>2025-02-20T00:00:00Z</vt:filetime>
  </property>
  <property fmtid="{D5CDD505-2E9C-101B-9397-08002B2CF9AE}" pid="4" name="Producer">
    <vt:lpwstr>Microsoft: Print To PDF</vt:lpwstr>
  </property>
</Properties>
</file>