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19200" y="2209800"/>
            <a:ext cx="3581402" cy="62327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33599" y="4678970"/>
            <a:ext cx="2911934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400" b="1" dirty="0">
                <a:solidFill>
                  <a:schemeClr val="bg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Proven Track Record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768922" y="2549079"/>
            <a:ext cx="163187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2"/>
          <p:cNvSpPr txBox="1"/>
          <p:nvPr/>
        </p:nvSpPr>
        <p:spPr>
          <a:xfrm>
            <a:off x="6629400" y="2350306"/>
            <a:ext cx="525780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Lorem ipsum dolor sit </a:t>
            </a:r>
            <a:r>
              <a:rPr lang="en-US" sz="2199" dirty="0" err="1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amet</a:t>
            </a: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, </a:t>
            </a: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26" name="object 6"/>
          <p:cNvSpPr txBox="1"/>
          <p:nvPr/>
        </p:nvSpPr>
        <p:spPr>
          <a:xfrm>
            <a:off x="1182465" y="889449"/>
            <a:ext cx="53707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/>
              </a:rPr>
              <a:t>Heading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Times New Roman"/>
            </a:endParaRPr>
          </a:p>
        </p:txBody>
      </p:sp>
      <p:sp>
        <p:nvSpPr>
          <p:cNvPr id="27" name="object 3"/>
          <p:cNvSpPr txBox="1"/>
          <p:nvPr/>
        </p:nvSpPr>
        <p:spPr>
          <a:xfrm>
            <a:off x="1777732" y="2323682"/>
            <a:ext cx="243265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 1</a:t>
            </a:r>
            <a:endParaRPr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219200" y="3121663"/>
            <a:ext cx="3581402" cy="62327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768922" y="3460942"/>
            <a:ext cx="163187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2"/>
          <p:cNvSpPr txBox="1"/>
          <p:nvPr/>
        </p:nvSpPr>
        <p:spPr>
          <a:xfrm>
            <a:off x="6629400" y="3262169"/>
            <a:ext cx="5257800" cy="362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Lorem ipsum dolor sit </a:t>
            </a:r>
            <a:r>
              <a:rPr lang="en-US" sz="2199" dirty="0" err="1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amet</a:t>
            </a: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, </a:t>
            </a: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31" name="object 3"/>
          <p:cNvSpPr txBox="1"/>
          <p:nvPr/>
        </p:nvSpPr>
        <p:spPr>
          <a:xfrm>
            <a:off x="1777732" y="3235545"/>
            <a:ext cx="243265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 2</a:t>
            </a:r>
            <a:endParaRPr lang="en-US"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219200" y="3976791"/>
            <a:ext cx="3581402" cy="62327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768922" y="4316070"/>
            <a:ext cx="163187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2"/>
          <p:cNvSpPr txBox="1"/>
          <p:nvPr/>
        </p:nvSpPr>
        <p:spPr>
          <a:xfrm>
            <a:off x="6629400" y="4117297"/>
            <a:ext cx="5257800" cy="362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Lorem ipsum dolor sit </a:t>
            </a:r>
            <a:r>
              <a:rPr lang="en-US" sz="2199" dirty="0" err="1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amet</a:t>
            </a: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, </a:t>
            </a: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35" name="object 3"/>
          <p:cNvSpPr txBox="1"/>
          <p:nvPr/>
        </p:nvSpPr>
        <p:spPr>
          <a:xfrm>
            <a:off x="1777732" y="4090673"/>
            <a:ext cx="243265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 3</a:t>
            </a:r>
            <a:endParaRPr lang="en-US"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219200" y="4846126"/>
            <a:ext cx="3581402" cy="62327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768922" y="5185405"/>
            <a:ext cx="163187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2"/>
          <p:cNvSpPr txBox="1"/>
          <p:nvPr/>
        </p:nvSpPr>
        <p:spPr>
          <a:xfrm>
            <a:off x="6629400" y="4986632"/>
            <a:ext cx="5257800" cy="362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Lorem ipsum dolor sit </a:t>
            </a:r>
            <a:r>
              <a:rPr lang="en-US" sz="2199" dirty="0" err="1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amet</a:t>
            </a:r>
            <a:r>
              <a:rPr lang="en-US" sz="2199" dirty="0" smtClean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, </a:t>
            </a: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39" name="object 3"/>
          <p:cNvSpPr txBox="1"/>
          <p:nvPr/>
        </p:nvSpPr>
        <p:spPr>
          <a:xfrm>
            <a:off x="1657010" y="4960008"/>
            <a:ext cx="29911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/>
                <a:cs typeface="Calibri"/>
              </a:rPr>
              <a:t>Heading 4</a:t>
            </a:r>
            <a:endParaRPr lang="en-US"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77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46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Bricolage Grotesque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65</cp:revision>
  <dcterms:created xsi:type="dcterms:W3CDTF">2025-02-20T17:13:58Z</dcterms:created>
  <dcterms:modified xsi:type="dcterms:W3CDTF">2025-04-02T15:18:51Z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