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5105400" y="685800"/>
            <a:ext cx="7086600" cy="11811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bject 3"/>
          <p:cNvSpPr txBox="1"/>
          <p:nvPr/>
        </p:nvSpPr>
        <p:spPr>
          <a:xfrm>
            <a:off x="5429250" y="893114"/>
            <a:ext cx="6477000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-38100" y="0"/>
            <a:ext cx="4724400" cy="7772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bject 6"/>
          <p:cNvSpPr txBox="1"/>
          <p:nvPr/>
        </p:nvSpPr>
        <p:spPr>
          <a:xfrm>
            <a:off x="935830" y="3200400"/>
            <a:ext cx="33313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bg1"/>
                </a:solidFill>
                <a:latin typeface="+mj-lt"/>
                <a:cs typeface="Times New Roman"/>
              </a:rPr>
              <a:t>Heading</a:t>
            </a:r>
            <a:endParaRPr lang="en-US" sz="4800" b="1" dirty="0" smtClean="0">
              <a:solidFill>
                <a:schemeClr val="bg1"/>
              </a:solidFill>
              <a:latin typeface="+mj-lt"/>
              <a:cs typeface="Times New Roman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05400" y="2204315"/>
            <a:ext cx="7086600" cy="11811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bject 3"/>
          <p:cNvSpPr txBox="1"/>
          <p:nvPr/>
        </p:nvSpPr>
        <p:spPr>
          <a:xfrm>
            <a:off x="5410200" y="2438400"/>
            <a:ext cx="6477000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05400" y="3722830"/>
            <a:ext cx="7086600" cy="11811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ject 3"/>
          <p:cNvSpPr txBox="1"/>
          <p:nvPr/>
        </p:nvSpPr>
        <p:spPr>
          <a:xfrm>
            <a:off x="5410200" y="3962400"/>
            <a:ext cx="6477000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endParaRPr lang="en-US" sz="2000" dirty="0" smtClean="0">
              <a:latin typeface="Calibri"/>
              <a:cs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124450" y="5180612"/>
            <a:ext cx="7086600" cy="14487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bject 3"/>
          <p:cNvSpPr txBox="1"/>
          <p:nvPr/>
        </p:nvSpPr>
        <p:spPr>
          <a:xfrm>
            <a:off x="5429250" y="5562600"/>
            <a:ext cx="6477000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</a:p>
          <a:p>
            <a:pPr marL="12700">
              <a:spcBef>
                <a:spcPts val="95"/>
              </a:spcBef>
            </a:pPr>
            <a:r>
              <a:rPr lang="en-US" sz="2000" dirty="0" smtClean="0"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latin typeface="Calibri"/>
                <a:cs typeface="Calibri"/>
              </a:rPr>
              <a:t>amet</a:t>
            </a:r>
            <a:r>
              <a:rPr lang="en-US" sz="2000" dirty="0" smtClean="0">
                <a:latin typeface="Calibri"/>
                <a:cs typeface="Calibri"/>
              </a:rPr>
              <a:t>, </a:t>
            </a:r>
            <a:r>
              <a:rPr lang="en-US" sz="2000" dirty="0" err="1" smtClean="0">
                <a:latin typeface="Calibri"/>
                <a:cs typeface="Calibri"/>
              </a:rPr>
              <a:t>consectetur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r>
              <a:rPr lang="en-US" sz="2000" dirty="0" err="1" smtClean="0">
                <a:latin typeface="Calibri"/>
                <a:cs typeface="Calibri"/>
              </a:rPr>
              <a:t>adipiscing</a:t>
            </a:r>
            <a:r>
              <a:rPr lang="en-US" sz="2000" dirty="0" smtClean="0">
                <a:latin typeface="Calibri"/>
                <a:cs typeface="Calibri"/>
              </a:rPr>
              <a:t> </a:t>
            </a:r>
            <a:endParaRPr lang="en-US" sz="20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38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75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67</cp:revision>
  <dcterms:created xsi:type="dcterms:W3CDTF">2025-02-20T17:13:58Z</dcterms:created>
  <dcterms:modified xsi:type="dcterms:W3CDTF">2025-04-02T15:48:56Z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