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66" r:id="rId2"/>
    <p:sldId id="261" r:id="rId3"/>
  </p:sldIdLst>
  <p:sldSz cx="12801600" cy="7772400"/>
  <p:notesSz cx="12801600" cy="7772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640" userDrawn="1">
          <p15:clr>
            <a:srgbClr val="A4A3A4"/>
          </p15:clr>
        </p15:guide>
        <p15:guide id="2" pos="7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882B4"/>
    <a:srgbClr val="3760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936" y="72"/>
      </p:cViewPr>
      <p:guideLst>
        <p:guide orient="horz" pos="2640"/>
        <p:guide pos="7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646936" y="1473501"/>
            <a:ext cx="3643629" cy="5740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497EBA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920240" y="4352544"/>
            <a:ext cx="8961120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FFBC13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425"/>
              </a:lnSpc>
            </a:pPr>
            <a:r>
              <a:rPr spc="-10" dirty="0"/>
              <a:t>Restricted</a:t>
            </a:r>
            <a:r>
              <a:rPr dirty="0"/>
              <a:t> -</a:t>
            </a:r>
            <a:r>
              <a:rPr spc="30" dirty="0"/>
              <a:t> </a:t>
            </a:r>
            <a:r>
              <a:rPr spc="-170" dirty="0">
                <a:latin typeface="Arial"/>
                <a:cs typeface="Arial"/>
              </a:rPr>
              <a:t>ديقم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497EBA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FFBC13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425"/>
              </a:lnSpc>
            </a:pPr>
            <a:r>
              <a:rPr spc="-10" dirty="0"/>
              <a:t>Restricted</a:t>
            </a:r>
            <a:r>
              <a:rPr dirty="0"/>
              <a:t> -</a:t>
            </a:r>
            <a:r>
              <a:rPr spc="30" dirty="0"/>
              <a:t> </a:t>
            </a:r>
            <a:r>
              <a:rPr spc="-170" dirty="0">
                <a:latin typeface="Arial"/>
                <a:cs typeface="Arial"/>
              </a:rPr>
              <a:t>ديقم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497EBA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40080" y="1787652"/>
            <a:ext cx="5568696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592824" y="1787652"/>
            <a:ext cx="5568696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FFBC13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425"/>
              </a:lnSpc>
            </a:pPr>
            <a:r>
              <a:rPr spc="-10" dirty="0"/>
              <a:t>Restricted</a:t>
            </a:r>
            <a:r>
              <a:rPr dirty="0"/>
              <a:t> -</a:t>
            </a:r>
            <a:r>
              <a:rPr spc="30" dirty="0"/>
              <a:t> </a:t>
            </a:r>
            <a:r>
              <a:rPr spc="-170" dirty="0">
                <a:latin typeface="Arial"/>
                <a:cs typeface="Arial"/>
              </a:rPr>
              <a:t>ديقم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497EBA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FFBC13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425"/>
              </a:lnSpc>
            </a:pPr>
            <a:r>
              <a:rPr spc="-10" dirty="0"/>
              <a:t>Restricted</a:t>
            </a:r>
            <a:r>
              <a:rPr dirty="0"/>
              <a:t> -</a:t>
            </a:r>
            <a:r>
              <a:rPr spc="30" dirty="0"/>
              <a:t> </a:t>
            </a:r>
            <a:r>
              <a:rPr spc="-170" dirty="0">
                <a:latin typeface="Arial"/>
                <a:cs typeface="Arial"/>
              </a:rPr>
              <a:t>ديقم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FFBC13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425"/>
              </a:lnSpc>
            </a:pPr>
            <a:r>
              <a:rPr spc="-10" dirty="0"/>
              <a:t>Restricted</a:t>
            </a:r>
            <a:r>
              <a:rPr dirty="0"/>
              <a:t> -</a:t>
            </a:r>
            <a:r>
              <a:rPr spc="30" dirty="0"/>
              <a:t> </a:t>
            </a:r>
            <a:r>
              <a:rPr spc="-170" dirty="0">
                <a:latin typeface="Arial"/>
                <a:cs typeface="Arial"/>
              </a:rPr>
              <a:t>ديقم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637792" y="1473501"/>
            <a:ext cx="1694179" cy="5740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497EBA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005075" y="2719771"/>
            <a:ext cx="8527415" cy="24669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1315" y="7062520"/>
            <a:ext cx="984884" cy="2019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FFBC13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425"/>
              </a:lnSpc>
            </a:pPr>
            <a:r>
              <a:rPr spc="-10" dirty="0"/>
              <a:t>Restricted</a:t>
            </a:r>
            <a:r>
              <a:rPr dirty="0"/>
              <a:t> -</a:t>
            </a:r>
            <a:r>
              <a:rPr spc="30" dirty="0"/>
              <a:t> </a:t>
            </a:r>
            <a:r>
              <a:rPr spc="-170" dirty="0">
                <a:latin typeface="Arial"/>
                <a:cs typeface="Arial"/>
              </a:rPr>
              <a:t>ديقم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40080" y="7228332"/>
            <a:ext cx="2944368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217152" y="7228332"/>
            <a:ext cx="2944368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@NextOriginDesign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6"/>
          <p:cNvSpPr txBox="1"/>
          <p:nvPr/>
        </p:nvSpPr>
        <p:spPr>
          <a:xfrm>
            <a:off x="1143000" y="889449"/>
            <a:ext cx="9372600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4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cs typeface="Times New Roman"/>
              </a:rPr>
              <a:t>Heading</a:t>
            </a:r>
            <a:endParaRPr lang="en-US" sz="4800" b="1" dirty="0" smtClean="0">
              <a:solidFill>
                <a:schemeClr val="tx1">
                  <a:lumMod val="95000"/>
                  <a:lumOff val="5000"/>
                </a:schemeClr>
              </a:solidFill>
              <a:latin typeface="+mj-lt"/>
              <a:cs typeface="Times New Roman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371600" y="2218128"/>
            <a:ext cx="3505200" cy="3725472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Product Line-Up</a:t>
            </a: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4953000" y="2218128"/>
            <a:ext cx="3581400" cy="3725472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Product Line-Up</a:t>
            </a: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610600" y="2218128"/>
            <a:ext cx="3505200" cy="3725472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smtClean="0"/>
              <a:t>Product Line-Up</a:t>
            </a:r>
            <a:endParaRPr lang="en-US" b="1"/>
          </a:p>
        </p:txBody>
      </p:sp>
      <p:sp>
        <p:nvSpPr>
          <p:cNvPr id="9" name="object 3"/>
          <p:cNvSpPr txBox="1"/>
          <p:nvPr/>
        </p:nvSpPr>
        <p:spPr>
          <a:xfrm>
            <a:off x="1741714" y="2438400"/>
            <a:ext cx="3122694" cy="222304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2200" b="1" dirty="0" smtClean="0">
                <a:latin typeface="Calibri"/>
                <a:cs typeface="Calibri"/>
              </a:rPr>
              <a:t>Heading 1</a:t>
            </a:r>
            <a:r>
              <a:rPr lang="en-US" sz="2200" b="1" dirty="0" smtClean="0">
                <a:latin typeface="Calibri"/>
                <a:cs typeface="Calibri"/>
              </a:rPr>
              <a:t>:</a:t>
            </a:r>
            <a:endParaRPr lang="en-US" sz="2200" b="1" dirty="0" smtClean="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95"/>
              </a:spcBef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Calibri"/>
                <a:cs typeface="Calibri"/>
              </a:rPr>
              <a:t>Lorem ipsum dolor sit </a:t>
            </a:r>
            <a:r>
              <a:rPr lang="en-US" sz="2000" dirty="0" err="1" smtClean="0">
                <a:latin typeface="Calibri"/>
                <a:cs typeface="Calibri"/>
              </a:rPr>
              <a:t>amet</a:t>
            </a:r>
            <a:r>
              <a:rPr lang="en-US" sz="2000" dirty="0" smtClean="0">
                <a:latin typeface="Calibri"/>
                <a:cs typeface="Calibri"/>
              </a:rPr>
              <a:t>, </a:t>
            </a:r>
            <a:r>
              <a:rPr lang="en-US" sz="2000" dirty="0" err="1" smtClean="0">
                <a:latin typeface="Calibri"/>
                <a:cs typeface="Calibri"/>
              </a:rPr>
              <a:t>consectetur</a:t>
            </a:r>
            <a:r>
              <a:rPr lang="en-US" sz="2000" dirty="0" smtClean="0">
                <a:latin typeface="Calibri"/>
                <a:cs typeface="Calibri"/>
              </a:rPr>
              <a:t> </a:t>
            </a:r>
            <a:r>
              <a:rPr lang="en-US" sz="2000" dirty="0" err="1" smtClean="0">
                <a:latin typeface="Calibri"/>
                <a:cs typeface="Calibri"/>
              </a:rPr>
              <a:t>adipiscing</a:t>
            </a:r>
            <a:r>
              <a:rPr lang="en-US" sz="2000" dirty="0" smtClean="0">
                <a:latin typeface="Calibri"/>
                <a:cs typeface="Calibri"/>
              </a:rPr>
              <a:t> </a:t>
            </a:r>
          </a:p>
          <a:p>
            <a:pPr marL="355600" indent="-342900">
              <a:spcBef>
                <a:spcPts val="95"/>
              </a:spcBef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Calibri"/>
                <a:cs typeface="Calibri"/>
              </a:rPr>
              <a:t>Lorem ipsum dolor sit </a:t>
            </a:r>
            <a:r>
              <a:rPr lang="en-US" sz="2000" dirty="0" err="1" smtClean="0">
                <a:latin typeface="Calibri"/>
                <a:cs typeface="Calibri"/>
              </a:rPr>
              <a:t>amet</a:t>
            </a:r>
            <a:r>
              <a:rPr lang="en-US" sz="2000" dirty="0" smtClean="0">
                <a:latin typeface="Calibri"/>
                <a:cs typeface="Calibri"/>
              </a:rPr>
              <a:t>, </a:t>
            </a:r>
            <a:r>
              <a:rPr lang="en-US" sz="2000" dirty="0" err="1" smtClean="0">
                <a:latin typeface="Calibri"/>
                <a:cs typeface="Calibri"/>
              </a:rPr>
              <a:t>consectetur</a:t>
            </a:r>
            <a:r>
              <a:rPr lang="en-US" sz="2000" dirty="0" smtClean="0">
                <a:latin typeface="Calibri"/>
                <a:cs typeface="Calibri"/>
              </a:rPr>
              <a:t> </a:t>
            </a:r>
            <a:r>
              <a:rPr lang="en-US" sz="2000" dirty="0" err="1" smtClean="0">
                <a:latin typeface="Calibri"/>
                <a:cs typeface="Calibri"/>
              </a:rPr>
              <a:t>adipiscing</a:t>
            </a:r>
            <a:r>
              <a:rPr lang="en-US" sz="2000" dirty="0" smtClean="0">
                <a:latin typeface="Calibri"/>
                <a:cs typeface="Calibri"/>
              </a:rPr>
              <a:t> </a:t>
            </a:r>
          </a:p>
        </p:txBody>
      </p:sp>
      <p:sp>
        <p:nvSpPr>
          <p:cNvPr id="10" name="object 3"/>
          <p:cNvSpPr txBox="1"/>
          <p:nvPr/>
        </p:nvSpPr>
        <p:spPr>
          <a:xfrm>
            <a:off x="5334000" y="2438400"/>
            <a:ext cx="2971800" cy="222304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2200" b="1" dirty="0" smtClean="0">
                <a:latin typeface="Calibri"/>
                <a:cs typeface="Calibri"/>
              </a:rPr>
              <a:t>Heading 1: </a:t>
            </a:r>
          </a:p>
          <a:p>
            <a:pPr marL="355600" indent="-342900">
              <a:lnSpc>
                <a:spcPct val="100000"/>
              </a:lnSpc>
              <a:spcBef>
                <a:spcPts val="95"/>
              </a:spcBef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Calibri"/>
                <a:cs typeface="Calibri"/>
              </a:rPr>
              <a:t>Lorem ipsum dolor sit </a:t>
            </a:r>
            <a:r>
              <a:rPr lang="en-US" sz="2000" dirty="0" err="1" smtClean="0">
                <a:latin typeface="Calibri"/>
                <a:cs typeface="Calibri"/>
              </a:rPr>
              <a:t>amet</a:t>
            </a:r>
            <a:r>
              <a:rPr lang="en-US" sz="2000" dirty="0" smtClean="0">
                <a:latin typeface="Calibri"/>
                <a:cs typeface="Calibri"/>
              </a:rPr>
              <a:t>, </a:t>
            </a:r>
            <a:r>
              <a:rPr lang="en-US" sz="2000" dirty="0" err="1" smtClean="0">
                <a:latin typeface="Calibri"/>
                <a:cs typeface="Calibri"/>
              </a:rPr>
              <a:t>consectetur</a:t>
            </a:r>
            <a:r>
              <a:rPr lang="en-US" sz="2000" dirty="0" smtClean="0">
                <a:latin typeface="Calibri"/>
                <a:cs typeface="Calibri"/>
              </a:rPr>
              <a:t> </a:t>
            </a:r>
            <a:r>
              <a:rPr lang="en-US" sz="2000" dirty="0" err="1" smtClean="0">
                <a:latin typeface="Calibri"/>
                <a:cs typeface="Calibri"/>
              </a:rPr>
              <a:t>adipiscing</a:t>
            </a:r>
            <a:r>
              <a:rPr lang="en-US" sz="2000" dirty="0" smtClean="0">
                <a:latin typeface="Calibri"/>
                <a:cs typeface="Calibri"/>
              </a:rPr>
              <a:t> </a:t>
            </a:r>
          </a:p>
          <a:p>
            <a:pPr marL="355600" indent="-342900">
              <a:spcBef>
                <a:spcPts val="95"/>
              </a:spcBef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Calibri"/>
                <a:cs typeface="Calibri"/>
              </a:rPr>
              <a:t>Lorem ipsum dolor sit </a:t>
            </a:r>
            <a:r>
              <a:rPr lang="en-US" sz="2000" dirty="0" err="1" smtClean="0">
                <a:latin typeface="Calibri"/>
                <a:cs typeface="Calibri"/>
              </a:rPr>
              <a:t>amet</a:t>
            </a:r>
            <a:r>
              <a:rPr lang="en-US" sz="2000" dirty="0" smtClean="0">
                <a:latin typeface="Calibri"/>
                <a:cs typeface="Calibri"/>
              </a:rPr>
              <a:t>, </a:t>
            </a:r>
            <a:r>
              <a:rPr lang="en-US" sz="2000" dirty="0" err="1" smtClean="0">
                <a:latin typeface="Calibri"/>
                <a:cs typeface="Calibri"/>
              </a:rPr>
              <a:t>consectetur</a:t>
            </a:r>
            <a:r>
              <a:rPr lang="en-US" sz="2000" dirty="0" smtClean="0">
                <a:latin typeface="Calibri"/>
                <a:cs typeface="Calibri"/>
              </a:rPr>
              <a:t> </a:t>
            </a:r>
            <a:r>
              <a:rPr lang="en-US" sz="2000" dirty="0" err="1" smtClean="0">
                <a:latin typeface="Calibri"/>
                <a:cs typeface="Calibri"/>
              </a:rPr>
              <a:t>adipiscing</a:t>
            </a:r>
            <a:r>
              <a:rPr lang="en-US" sz="2000" dirty="0" smtClean="0">
                <a:latin typeface="Calibri"/>
                <a:cs typeface="Calibri"/>
              </a:rPr>
              <a:t> </a:t>
            </a:r>
          </a:p>
        </p:txBody>
      </p:sp>
      <p:sp>
        <p:nvSpPr>
          <p:cNvPr id="11" name="object 3"/>
          <p:cNvSpPr txBox="1"/>
          <p:nvPr/>
        </p:nvSpPr>
        <p:spPr>
          <a:xfrm>
            <a:off x="8927792" y="2438400"/>
            <a:ext cx="3035608" cy="222304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2200" b="1" dirty="0" smtClean="0">
                <a:latin typeface="Calibri"/>
                <a:cs typeface="Calibri"/>
              </a:rPr>
              <a:t>Heading 1: </a:t>
            </a:r>
          </a:p>
          <a:p>
            <a:pPr marL="355600" indent="-342900">
              <a:lnSpc>
                <a:spcPct val="100000"/>
              </a:lnSpc>
              <a:spcBef>
                <a:spcPts val="95"/>
              </a:spcBef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Calibri"/>
                <a:cs typeface="Calibri"/>
              </a:rPr>
              <a:t>Lorem ipsum dolor sit </a:t>
            </a:r>
            <a:r>
              <a:rPr lang="en-US" sz="2000" dirty="0" err="1" smtClean="0">
                <a:latin typeface="Calibri"/>
                <a:cs typeface="Calibri"/>
              </a:rPr>
              <a:t>amet</a:t>
            </a:r>
            <a:r>
              <a:rPr lang="en-US" sz="2000" dirty="0" smtClean="0">
                <a:latin typeface="Calibri"/>
                <a:cs typeface="Calibri"/>
              </a:rPr>
              <a:t>, </a:t>
            </a:r>
            <a:r>
              <a:rPr lang="en-US" sz="2000" dirty="0" err="1" smtClean="0">
                <a:latin typeface="Calibri"/>
                <a:cs typeface="Calibri"/>
              </a:rPr>
              <a:t>consectetur</a:t>
            </a:r>
            <a:r>
              <a:rPr lang="en-US" sz="2000" dirty="0" smtClean="0">
                <a:latin typeface="Calibri"/>
                <a:cs typeface="Calibri"/>
              </a:rPr>
              <a:t> </a:t>
            </a:r>
            <a:r>
              <a:rPr lang="en-US" sz="2000" dirty="0" err="1" smtClean="0">
                <a:latin typeface="Calibri"/>
                <a:cs typeface="Calibri"/>
              </a:rPr>
              <a:t>adipiscing</a:t>
            </a:r>
            <a:r>
              <a:rPr lang="en-US" sz="2000" dirty="0" smtClean="0">
                <a:latin typeface="Calibri"/>
                <a:cs typeface="Calibri"/>
              </a:rPr>
              <a:t> </a:t>
            </a:r>
          </a:p>
          <a:p>
            <a:pPr marL="355600" indent="-342900">
              <a:spcBef>
                <a:spcPts val="95"/>
              </a:spcBef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Calibri"/>
                <a:cs typeface="Calibri"/>
              </a:rPr>
              <a:t>Lorem ipsum dolor sit </a:t>
            </a:r>
            <a:r>
              <a:rPr lang="en-US" sz="2000" dirty="0" err="1" smtClean="0">
                <a:latin typeface="Calibri"/>
                <a:cs typeface="Calibri"/>
              </a:rPr>
              <a:t>amet</a:t>
            </a:r>
            <a:r>
              <a:rPr lang="en-US" sz="2000" dirty="0" smtClean="0">
                <a:latin typeface="Calibri"/>
                <a:cs typeface="Calibri"/>
              </a:rPr>
              <a:t>, </a:t>
            </a:r>
            <a:r>
              <a:rPr lang="en-US" sz="2000" dirty="0" err="1" smtClean="0">
                <a:latin typeface="Calibri"/>
                <a:cs typeface="Calibri"/>
              </a:rPr>
              <a:t>consectetur</a:t>
            </a:r>
            <a:r>
              <a:rPr lang="en-US" sz="2000" dirty="0" smtClean="0">
                <a:latin typeface="Calibri"/>
                <a:cs typeface="Calibri"/>
              </a:rPr>
              <a:t> </a:t>
            </a:r>
            <a:r>
              <a:rPr lang="en-US" sz="2000" dirty="0" err="1" smtClean="0">
                <a:latin typeface="Calibri"/>
                <a:cs typeface="Calibri"/>
              </a:rPr>
              <a:t>adipiscing</a:t>
            </a:r>
            <a:r>
              <a:rPr lang="en-US" sz="2000" dirty="0" smtClean="0">
                <a:latin typeface="Calibri"/>
                <a:cs typeface="Calibri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9263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965909" y="3491279"/>
            <a:ext cx="73180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For More </a:t>
            </a:r>
            <a:r>
              <a:rPr lang="en-US" dirty="0" smtClean="0"/>
              <a:t>designs visit: </a:t>
            </a:r>
            <a:r>
              <a:rPr lang="en-US" dirty="0">
                <a:hlinkClick r:id="rId2"/>
              </a:rPr>
              <a:t>https://www.youtube.com/@</a:t>
            </a:r>
            <a:r>
              <a:rPr lang="en-US" dirty="0" smtClean="0">
                <a:hlinkClick r:id="rId2"/>
              </a:rPr>
              <a:t>NextOriginDesign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25291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361</TotalTime>
  <Words>74</Words>
  <Application>Microsoft Office PowerPoint</Application>
  <PresentationFormat>Custom</PresentationFormat>
  <Paragraphs>14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Times New Roman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Word - Pitch Templete MVP.pdf</dc:title>
  <dc:creator>Dev Craft</dc:creator>
  <cp:lastModifiedBy>Moorche</cp:lastModifiedBy>
  <cp:revision>68</cp:revision>
  <dcterms:created xsi:type="dcterms:W3CDTF">2025-02-20T17:13:58Z</dcterms:created>
  <dcterms:modified xsi:type="dcterms:W3CDTF">2025-04-02T15:56:39Z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2025-02-19T00:00:00Z</vt:filetime>
  </property>
  <property fmtid="{D5CDD505-2E9C-101B-9397-08002B2CF9AE}" pid="3" name="LastSaved">
    <vt:filetime>2025-02-20T00:00:00Z</vt:filetime>
  </property>
  <property fmtid="{D5CDD505-2E9C-101B-9397-08002B2CF9AE}" pid="4" name="Producer">
    <vt:lpwstr>Microsoft: Print To PDF</vt:lpwstr>
  </property>
</Properties>
</file>