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0" autoAdjust="0"/>
    <p:restoredTop sz="94660"/>
  </p:normalViewPr>
  <p:slideViewPr>
    <p:cSldViewPr snapToGrid="0">
      <p:cViewPr>
        <p:scale>
          <a:sx n="75" d="100"/>
          <a:sy n="75" d="100"/>
        </p:scale>
        <p:origin x="7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8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86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2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92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88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501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2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1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31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13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6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797B7-C210-4296-A68F-A6E8959B7022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E905A-820D-4C2A-925E-17200F4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NextOriginDesig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2"/>
          <p:cNvSpPr/>
          <p:nvPr/>
        </p:nvSpPr>
        <p:spPr>
          <a:xfrm>
            <a:off x="5526321" y="4756942"/>
            <a:ext cx="1297542" cy="263134"/>
          </a:xfrm>
          <a:custGeom>
            <a:avLst/>
            <a:gdLst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0 w 3909060"/>
              <a:gd name="connsiteY3" fmla="*/ 324094 h 324094"/>
              <a:gd name="connsiteX4" fmla="*/ 0 w 3909060"/>
              <a:gd name="connsiteY4" fmla="*/ 0 h 324094"/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144780 w 3909060"/>
              <a:gd name="connsiteY3" fmla="*/ 240274 h 324094"/>
              <a:gd name="connsiteX4" fmla="*/ 0 w 3909060"/>
              <a:gd name="connsiteY4" fmla="*/ 0 h 324094"/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83820 w 3909060"/>
              <a:gd name="connsiteY3" fmla="*/ 240274 h 324094"/>
              <a:gd name="connsiteX4" fmla="*/ 0 w 3909060"/>
              <a:gd name="connsiteY4" fmla="*/ 0 h 324094"/>
              <a:gd name="connsiteX0" fmla="*/ 0 w 3909060"/>
              <a:gd name="connsiteY0" fmla="*/ 0 h 247894"/>
              <a:gd name="connsiteX1" fmla="*/ 3909060 w 3909060"/>
              <a:gd name="connsiteY1" fmla="*/ 0 h 247894"/>
              <a:gd name="connsiteX2" fmla="*/ 3817620 w 3909060"/>
              <a:gd name="connsiteY2" fmla="*/ 247894 h 247894"/>
              <a:gd name="connsiteX3" fmla="*/ 83820 w 3909060"/>
              <a:gd name="connsiteY3" fmla="*/ 240274 h 247894"/>
              <a:gd name="connsiteX4" fmla="*/ 0 w 3909060"/>
              <a:gd name="connsiteY4" fmla="*/ 0 h 247894"/>
              <a:gd name="connsiteX0" fmla="*/ 373380 w 3825240"/>
              <a:gd name="connsiteY0" fmla="*/ 0 h 263134"/>
              <a:gd name="connsiteX1" fmla="*/ 3825240 w 3825240"/>
              <a:gd name="connsiteY1" fmla="*/ 15240 h 263134"/>
              <a:gd name="connsiteX2" fmla="*/ 3733800 w 3825240"/>
              <a:gd name="connsiteY2" fmla="*/ 263134 h 263134"/>
              <a:gd name="connsiteX3" fmla="*/ 0 w 3825240"/>
              <a:gd name="connsiteY3" fmla="*/ 255514 h 263134"/>
              <a:gd name="connsiteX4" fmla="*/ 373380 w 3825240"/>
              <a:gd name="connsiteY4" fmla="*/ 0 h 263134"/>
              <a:gd name="connsiteX0" fmla="*/ 373380 w 3733800"/>
              <a:gd name="connsiteY0" fmla="*/ 0 h 263134"/>
              <a:gd name="connsiteX1" fmla="*/ 3528060 w 3733800"/>
              <a:gd name="connsiteY1" fmla="*/ 15240 h 263134"/>
              <a:gd name="connsiteX2" fmla="*/ 3733800 w 3733800"/>
              <a:gd name="connsiteY2" fmla="*/ 263134 h 263134"/>
              <a:gd name="connsiteX3" fmla="*/ 0 w 3733800"/>
              <a:gd name="connsiteY3" fmla="*/ 255514 h 263134"/>
              <a:gd name="connsiteX4" fmla="*/ 373380 w 3733800"/>
              <a:gd name="connsiteY4" fmla="*/ 0 h 26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33800" h="263134">
                <a:moveTo>
                  <a:pt x="373380" y="0"/>
                </a:moveTo>
                <a:lnTo>
                  <a:pt x="3528060" y="15240"/>
                </a:lnTo>
                <a:lnTo>
                  <a:pt x="3733800" y="263134"/>
                </a:lnTo>
                <a:lnTo>
                  <a:pt x="0" y="255514"/>
                </a:lnTo>
                <a:lnTo>
                  <a:pt x="37338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2"/>
          <p:cNvSpPr/>
          <p:nvPr/>
        </p:nvSpPr>
        <p:spPr>
          <a:xfrm>
            <a:off x="4896090" y="3292855"/>
            <a:ext cx="2558005" cy="263134"/>
          </a:xfrm>
          <a:custGeom>
            <a:avLst/>
            <a:gdLst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0 w 3909060"/>
              <a:gd name="connsiteY3" fmla="*/ 324094 h 324094"/>
              <a:gd name="connsiteX4" fmla="*/ 0 w 3909060"/>
              <a:gd name="connsiteY4" fmla="*/ 0 h 324094"/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144780 w 3909060"/>
              <a:gd name="connsiteY3" fmla="*/ 240274 h 324094"/>
              <a:gd name="connsiteX4" fmla="*/ 0 w 3909060"/>
              <a:gd name="connsiteY4" fmla="*/ 0 h 324094"/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83820 w 3909060"/>
              <a:gd name="connsiteY3" fmla="*/ 240274 h 324094"/>
              <a:gd name="connsiteX4" fmla="*/ 0 w 3909060"/>
              <a:gd name="connsiteY4" fmla="*/ 0 h 324094"/>
              <a:gd name="connsiteX0" fmla="*/ 0 w 3909060"/>
              <a:gd name="connsiteY0" fmla="*/ 0 h 247894"/>
              <a:gd name="connsiteX1" fmla="*/ 3909060 w 3909060"/>
              <a:gd name="connsiteY1" fmla="*/ 0 h 247894"/>
              <a:gd name="connsiteX2" fmla="*/ 3817620 w 3909060"/>
              <a:gd name="connsiteY2" fmla="*/ 247894 h 247894"/>
              <a:gd name="connsiteX3" fmla="*/ 83820 w 3909060"/>
              <a:gd name="connsiteY3" fmla="*/ 240274 h 247894"/>
              <a:gd name="connsiteX4" fmla="*/ 0 w 3909060"/>
              <a:gd name="connsiteY4" fmla="*/ 0 h 247894"/>
              <a:gd name="connsiteX0" fmla="*/ 373380 w 3825240"/>
              <a:gd name="connsiteY0" fmla="*/ 0 h 263134"/>
              <a:gd name="connsiteX1" fmla="*/ 3825240 w 3825240"/>
              <a:gd name="connsiteY1" fmla="*/ 15240 h 263134"/>
              <a:gd name="connsiteX2" fmla="*/ 3733800 w 3825240"/>
              <a:gd name="connsiteY2" fmla="*/ 263134 h 263134"/>
              <a:gd name="connsiteX3" fmla="*/ 0 w 3825240"/>
              <a:gd name="connsiteY3" fmla="*/ 255514 h 263134"/>
              <a:gd name="connsiteX4" fmla="*/ 373380 w 3825240"/>
              <a:gd name="connsiteY4" fmla="*/ 0 h 263134"/>
              <a:gd name="connsiteX0" fmla="*/ 373380 w 3733800"/>
              <a:gd name="connsiteY0" fmla="*/ 0 h 263134"/>
              <a:gd name="connsiteX1" fmla="*/ 3528060 w 3733800"/>
              <a:gd name="connsiteY1" fmla="*/ 15240 h 263134"/>
              <a:gd name="connsiteX2" fmla="*/ 3733800 w 3733800"/>
              <a:gd name="connsiteY2" fmla="*/ 263134 h 263134"/>
              <a:gd name="connsiteX3" fmla="*/ 0 w 3733800"/>
              <a:gd name="connsiteY3" fmla="*/ 255514 h 263134"/>
              <a:gd name="connsiteX4" fmla="*/ 373380 w 3733800"/>
              <a:gd name="connsiteY4" fmla="*/ 0 h 26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33800" h="263134">
                <a:moveTo>
                  <a:pt x="373380" y="0"/>
                </a:moveTo>
                <a:lnTo>
                  <a:pt x="3528060" y="15240"/>
                </a:lnTo>
                <a:lnTo>
                  <a:pt x="3733800" y="263134"/>
                </a:lnTo>
                <a:lnTo>
                  <a:pt x="0" y="255514"/>
                </a:lnTo>
                <a:lnTo>
                  <a:pt x="37338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305782" y="1848613"/>
            <a:ext cx="3710458" cy="240615"/>
          </a:xfrm>
          <a:custGeom>
            <a:avLst/>
            <a:gdLst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0 w 3909060"/>
              <a:gd name="connsiteY3" fmla="*/ 324094 h 324094"/>
              <a:gd name="connsiteX4" fmla="*/ 0 w 3909060"/>
              <a:gd name="connsiteY4" fmla="*/ 0 h 324094"/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144780 w 3909060"/>
              <a:gd name="connsiteY3" fmla="*/ 240274 h 324094"/>
              <a:gd name="connsiteX4" fmla="*/ 0 w 3909060"/>
              <a:gd name="connsiteY4" fmla="*/ 0 h 324094"/>
              <a:gd name="connsiteX0" fmla="*/ 0 w 3909060"/>
              <a:gd name="connsiteY0" fmla="*/ 0 h 324094"/>
              <a:gd name="connsiteX1" fmla="*/ 3909060 w 3909060"/>
              <a:gd name="connsiteY1" fmla="*/ 0 h 324094"/>
              <a:gd name="connsiteX2" fmla="*/ 3909060 w 3909060"/>
              <a:gd name="connsiteY2" fmla="*/ 324094 h 324094"/>
              <a:gd name="connsiteX3" fmla="*/ 83820 w 3909060"/>
              <a:gd name="connsiteY3" fmla="*/ 240274 h 324094"/>
              <a:gd name="connsiteX4" fmla="*/ 0 w 3909060"/>
              <a:gd name="connsiteY4" fmla="*/ 0 h 324094"/>
              <a:gd name="connsiteX0" fmla="*/ 0 w 3909060"/>
              <a:gd name="connsiteY0" fmla="*/ 0 h 247894"/>
              <a:gd name="connsiteX1" fmla="*/ 3909060 w 3909060"/>
              <a:gd name="connsiteY1" fmla="*/ 0 h 247894"/>
              <a:gd name="connsiteX2" fmla="*/ 3817620 w 3909060"/>
              <a:gd name="connsiteY2" fmla="*/ 247894 h 247894"/>
              <a:gd name="connsiteX3" fmla="*/ 83820 w 3909060"/>
              <a:gd name="connsiteY3" fmla="*/ 240274 h 247894"/>
              <a:gd name="connsiteX4" fmla="*/ 0 w 3909060"/>
              <a:gd name="connsiteY4" fmla="*/ 0 h 247894"/>
              <a:gd name="connsiteX0" fmla="*/ 373380 w 3825240"/>
              <a:gd name="connsiteY0" fmla="*/ 0 h 263134"/>
              <a:gd name="connsiteX1" fmla="*/ 3825240 w 3825240"/>
              <a:gd name="connsiteY1" fmla="*/ 15240 h 263134"/>
              <a:gd name="connsiteX2" fmla="*/ 3733800 w 3825240"/>
              <a:gd name="connsiteY2" fmla="*/ 263134 h 263134"/>
              <a:gd name="connsiteX3" fmla="*/ 0 w 3825240"/>
              <a:gd name="connsiteY3" fmla="*/ 255514 h 263134"/>
              <a:gd name="connsiteX4" fmla="*/ 373380 w 3825240"/>
              <a:gd name="connsiteY4" fmla="*/ 0 h 263134"/>
              <a:gd name="connsiteX0" fmla="*/ 373380 w 3733800"/>
              <a:gd name="connsiteY0" fmla="*/ 0 h 263134"/>
              <a:gd name="connsiteX1" fmla="*/ 3528060 w 3733800"/>
              <a:gd name="connsiteY1" fmla="*/ 15240 h 263134"/>
              <a:gd name="connsiteX2" fmla="*/ 3733800 w 3733800"/>
              <a:gd name="connsiteY2" fmla="*/ 263134 h 263134"/>
              <a:gd name="connsiteX3" fmla="*/ 0 w 3733800"/>
              <a:gd name="connsiteY3" fmla="*/ 255514 h 263134"/>
              <a:gd name="connsiteX4" fmla="*/ 373380 w 3733800"/>
              <a:gd name="connsiteY4" fmla="*/ 0 h 26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33800" h="263134">
                <a:moveTo>
                  <a:pt x="373380" y="0"/>
                </a:moveTo>
                <a:lnTo>
                  <a:pt x="3528060" y="15240"/>
                </a:lnTo>
                <a:lnTo>
                  <a:pt x="3733800" y="263134"/>
                </a:lnTo>
                <a:lnTo>
                  <a:pt x="0" y="255514"/>
                </a:lnTo>
                <a:lnTo>
                  <a:pt x="37338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622875" y="486134"/>
            <a:ext cx="5034987" cy="1423686"/>
          </a:xfrm>
          <a:custGeom>
            <a:avLst/>
            <a:gdLst>
              <a:gd name="connsiteX0" fmla="*/ 0 w 5034987"/>
              <a:gd name="connsiteY0" fmla="*/ 0 h 1388962"/>
              <a:gd name="connsiteX1" fmla="*/ 5034987 w 5034987"/>
              <a:gd name="connsiteY1" fmla="*/ 0 h 1388962"/>
              <a:gd name="connsiteX2" fmla="*/ 5034987 w 5034987"/>
              <a:gd name="connsiteY2" fmla="*/ 1388962 h 1388962"/>
              <a:gd name="connsiteX3" fmla="*/ 0 w 5034987"/>
              <a:gd name="connsiteY3" fmla="*/ 1388962 h 1388962"/>
              <a:gd name="connsiteX4" fmla="*/ 0 w 5034987"/>
              <a:gd name="connsiteY4" fmla="*/ 0 h 1388962"/>
              <a:gd name="connsiteX0" fmla="*/ 0 w 5034987"/>
              <a:gd name="connsiteY0" fmla="*/ 0 h 1423686"/>
              <a:gd name="connsiteX1" fmla="*/ 5034987 w 5034987"/>
              <a:gd name="connsiteY1" fmla="*/ 0 h 1423686"/>
              <a:gd name="connsiteX2" fmla="*/ 5034987 w 5034987"/>
              <a:gd name="connsiteY2" fmla="*/ 1388962 h 1423686"/>
              <a:gd name="connsiteX3" fmla="*/ 601883 w 5034987"/>
              <a:gd name="connsiteY3" fmla="*/ 1423686 h 1423686"/>
              <a:gd name="connsiteX4" fmla="*/ 0 w 5034987"/>
              <a:gd name="connsiteY4" fmla="*/ 0 h 1423686"/>
              <a:gd name="connsiteX0" fmla="*/ 0 w 5034987"/>
              <a:gd name="connsiteY0" fmla="*/ 0 h 1423686"/>
              <a:gd name="connsiteX1" fmla="*/ 5034987 w 5034987"/>
              <a:gd name="connsiteY1" fmla="*/ 0 h 1423686"/>
              <a:gd name="connsiteX2" fmla="*/ 4490977 w 5034987"/>
              <a:gd name="connsiteY2" fmla="*/ 1388962 h 1423686"/>
              <a:gd name="connsiteX3" fmla="*/ 601883 w 5034987"/>
              <a:gd name="connsiteY3" fmla="*/ 1423686 h 1423686"/>
              <a:gd name="connsiteX4" fmla="*/ 0 w 5034987"/>
              <a:gd name="connsiteY4" fmla="*/ 0 h 142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4987" h="1423686">
                <a:moveTo>
                  <a:pt x="0" y="0"/>
                </a:moveTo>
                <a:lnTo>
                  <a:pt x="5034987" y="0"/>
                </a:lnTo>
                <a:lnTo>
                  <a:pt x="4490977" y="1388962"/>
                </a:lnTo>
                <a:lnTo>
                  <a:pt x="601883" y="142368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7"/>
          <p:cNvSpPr/>
          <p:nvPr/>
        </p:nvSpPr>
        <p:spPr>
          <a:xfrm>
            <a:off x="4305782" y="2080436"/>
            <a:ext cx="3715474" cy="1313729"/>
          </a:xfrm>
          <a:custGeom>
            <a:avLst/>
            <a:gdLst>
              <a:gd name="connsiteX0" fmla="*/ 0 w 5034987"/>
              <a:gd name="connsiteY0" fmla="*/ 0 h 1388962"/>
              <a:gd name="connsiteX1" fmla="*/ 5034987 w 5034987"/>
              <a:gd name="connsiteY1" fmla="*/ 0 h 1388962"/>
              <a:gd name="connsiteX2" fmla="*/ 5034987 w 5034987"/>
              <a:gd name="connsiteY2" fmla="*/ 1388962 h 1388962"/>
              <a:gd name="connsiteX3" fmla="*/ 0 w 5034987"/>
              <a:gd name="connsiteY3" fmla="*/ 1388962 h 1388962"/>
              <a:gd name="connsiteX4" fmla="*/ 0 w 5034987"/>
              <a:gd name="connsiteY4" fmla="*/ 0 h 1388962"/>
              <a:gd name="connsiteX0" fmla="*/ 0 w 5034987"/>
              <a:gd name="connsiteY0" fmla="*/ 0 h 1423686"/>
              <a:gd name="connsiteX1" fmla="*/ 5034987 w 5034987"/>
              <a:gd name="connsiteY1" fmla="*/ 0 h 1423686"/>
              <a:gd name="connsiteX2" fmla="*/ 5034987 w 5034987"/>
              <a:gd name="connsiteY2" fmla="*/ 1388962 h 1423686"/>
              <a:gd name="connsiteX3" fmla="*/ 601883 w 5034987"/>
              <a:gd name="connsiteY3" fmla="*/ 1423686 h 1423686"/>
              <a:gd name="connsiteX4" fmla="*/ 0 w 5034987"/>
              <a:gd name="connsiteY4" fmla="*/ 0 h 1423686"/>
              <a:gd name="connsiteX0" fmla="*/ 0 w 5034987"/>
              <a:gd name="connsiteY0" fmla="*/ 0 h 1423686"/>
              <a:gd name="connsiteX1" fmla="*/ 5034987 w 5034987"/>
              <a:gd name="connsiteY1" fmla="*/ 0 h 1423686"/>
              <a:gd name="connsiteX2" fmla="*/ 4490977 w 5034987"/>
              <a:gd name="connsiteY2" fmla="*/ 1388962 h 1423686"/>
              <a:gd name="connsiteX3" fmla="*/ 601883 w 5034987"/>
              <a:gd name="connsiteY3" fmla="*/ 1423686 h 1423686"/>
              <a:gd name="connsiteX4" fmla="*/ 0 w 5034987"/>
              <a:gd name="connsiteY4" fmla="*/ 0 h 1423686"/>
              <a:gd name="connsiteX0" fmla="*/ 0 w 5034987"/>
              <a:gd name="connsiteY0" fmla="*/ 0 h 1449223"/>
              <a:gd name="connsiteX1" fmla="*/ 5034987 w 5034987"/>
              <a:gd name="connsiteY1" fmla="*/ 0 h 1449223"/>
              <a:gd name="connsiteX2" fmla="*/ 4490977 w 5034987"/>
              <a:gd name="connsiteY2" fmla="*/ 1388962 h 1449223"/>
              <a:gd name="connsiteX3" fmla="*/ 695994 w 5034987"/>
              <a:gd name="connsiteY3" fmla="*/ 1449223 h 1449223"/>
              <a:gd name="connsiteX4" fmla="*/ 0 w 5034987"/>
              <a:gd name="connsiteY4" fmla="*/ 0 h 1449223"/>
              <a:gd name="connsiteX0" fmla="*/ 0 w 5034987"/>
              <a:gd name="connsiteY0" fmla="*/ 0 h 1449223"/>
              <a:gd name="connsiteX1" fmla="*/ 5034987 w 5034987"/>
              <a:gd name="connsiteY1" fmla="*/ 0 h 1449223"/>
              <a:gd name="connsiteX2" fmla="*/ 4365495 w 5034987"/>
              <a:gd name="connsiteY2" fmla="*/ 1388962 h 1449223"/>
              <a:gd name="connsiteX3" fmla="*/ 695994 w 5034987"/>
              <a:gd name="connsiteY3" fmla="*/ 1449223 h 1449223"/>
              <a:gd name="connsiteX4" fmla="*/ 0 w 5034987"/>
              <a:gd name="connsiteY4" fmla="*/ 0 h 1449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4987" h="1449223">
                <a:moveTo>
                  <a:pt x="0" y="0"/>
                </a:moveTo>
                <a:lnTo>
                  <a:pt x="5034987" y="0"/>
                </a:lnTo>
                <a:lnTo>
                  <a:pt x="4365495" y="1388962"/>
                </a:lnTo>
                <a:lnTo>
                  <a:pt x="695994" y="1449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7"/>
          <p:cNvSpPr/>
          <p:nvPr/>
        </p:nvSpPr>
        <p:spPr>
          <a:xfrm>
            <a:off x="4896090" y="3547197"/>
            <a:ext cx="2558005" cy="1267430"/>
          </a:xfrm>
          <a:custGeom>
            <a:avLst/>
            <a:gdLst>
              <a:gd name="connsiteX0" fmla="*/ 0 w 5034987"/>
              <a:gd name="connsiteY0" fmla="*/ 0 h 1388962"/>
              <a:gd name="connsiteX1" fmla="*/ 5034987 w 5034987"/>
              <a:gd name="connsiteY1" fmla="*/ 0 h 1388962"/>
              <a:gd name="connsiteX2" fmla="*/ 5034987 w 5034987"/>
              <a:gd name="connsiteY2" fmla="*/ 1388962 h 1388962"/>
              <a:gd name="connsiteX3" fmla="*/ 0 w 5034987"/>
              <a:gd name="connsiteY3" fmla="*/ 1388962 h 1388962"/>
              <a:gd name="connsiteX4" fmla="*/ 0 w 5034987"/>
              <a:gd name="connsiteY4" fmla="*/ 0 h 1388962"/>
              <a:gd name="connsiteX0" fmla="*/ 0 w 5034987"/>
              <a:gd name="connsiteY0" fmla="*/ 0 h 1423686"/>
              <a:gd name="connsiteX1" fmla="*/ 5034987 w 5034987"/>
              <a:gd name="connsiteY1" fmla="*/ 0 h 1423686"/>
              <a:gd name="connsiteX2" fmla="*/ 5034987 w 5034987"/>
              <a:gd name="connsiteY2" fmla="*/ 1388962 h 1423686"/>
              <a:gd name="connsiteX3" fmla="*/ 601883 w 5034987"/>
              <a:gd name="connsiteY3" fmla="*/ 1423686 h 1423686"/>
              <a:gd name="connsiteX4" fmla="*/ 0 w 5034987"/>
              <a:gd name="connsiteY4" fmla="*/ 0 h 1423686"/>
              <a:gd name="connsiteX0" fmla="*/ 0 w 5034987"/>
              <a:gd name="connsiteY0" fmla="*/ 0 h 1423686"/>
              <a:gd name="connsiteX1" fmla="*/ 5034987 w 5034987"/>
              <a:gd name="connsiteY1" fmla="*/ 0 h 1423686"/>
              <a:gd name="connsiteX2" fmla="*/ 4490977 w 5034987"/>
              <a:gd name="connsiteY2" fmla="*/ 1388962 h 1423686"/>
              <a:gd name="connsiteX3" fmla="*/ 601883 w 5034987"/>
              <a:gd name="connsiteY3" fmla="*/ 1423686 h 1423686"/>
              <a:gd name="connsiteX4" fmla="*/ 0 w 5034987"/>
              <a:gd name="connsiteY4" fmla="*/ 0 h 1423686"/>
              <a:gd name="connsiteX0" fmla="*/ 0 w 5034987"/>
              <a:gd name="connsiteY0" fmla="*/ 0 h 1449223"/>
              <a:gd name="connsiteX1" fmla="*/ 5034987 w 5034987"/>
              <a:gd name="connsiteY1" fmla="*/ 0 h 1449223"/>
              <a:gd name="connsiteX2" fmla="*/ 4490977 w 5034987"/>
              <a:gd name="connsiteY2" fmla="*/ 1388962 h 1449223"/>
              <a:gd name="connsiteX3" fmla="*/ 695994 w 5034987"/>
              <a:gd name="connsiteY3" fmla="*/ 1449223 h 1449223"/>
              <a:gd name="connsiteX4" fmla="*/ 0 w 5034987"/>
              <a:gd name="connsiteY4" fmla="*/ 0 h 1449223"/>
              <a:gd name="connsiteX0" fmla="*/ 0 w 5034987"/>
              <a:gd name="connsiteY0" fmla="*/ 0 h 1449223"/>
              <a:gd name="connsiteX1" fmla="*/ 5034987 w 5034987"/>
              <a:gd name="connsiteY1" fmla="*/ 0 h 1449223"/>
              <a:gd name="connsiteX2" fmla="*/ 4365495 w 5034987"/>
              <a:gd name="connsiteY2" fmla="*/ 1388962 h 1449223"/>
              <a:gd name="connsiteX3" fmla="*/ 695994 w 5034987"/>
              <a:gd name="connsiteY3" fmla="*/ 1449223 h 1449223"/>
              <a:gd name="connsiteX4" fmla="*/ 0 w 5034987"/>
              <a:gd name="connsiteY4" fmla="*/ 0 h 1449223"/>
              <a:gd name="connsiteX0" fmla="*/ 0 w 5034987"/>
              <a:gd name="connsiteY0" fmla="*/ 0 h 1398149"/>
              <a:gd name="connsiteX1" fmla="*/ 5034987 w 5034987"/>
              <a:gd name="connsiteY1" fmla="*/ 0 h 1398149"/>
              <a:gd name="connsiteX2" fmla="*/ 4365495 w 5034987"/>
              <a:gd name="connsiteY2" fmla="*/ 1388962 h 1398149"/>
              <a:gd name="connsiteX3" fmla="*/ 1060518 w 5034987"/>
              <a:gd name="connsiteY3" fmla="*/ 1398149 h 1398149"/>
              <a:gd name="connsiteX4" fmla="*/ 0 w 5034987"/>
              <a:gd name="connsiteY4" fmla="*/ 0 h 1398149"/>
              <a:gd name="connsiteX0" fmla="*/ 0 w 5034987"/>
              <a:gd name="connsiteY0" fmla="*/ 0 h 1398149"/>
              <a:gd name="connsiteX1" fmla="*/ 5034987 w 5034987"/>
              <a:gd name="connsiteY1" fmla="*/ 0 h 1398149"/>
              <a:gd name="connsiteX2" fmla="*/ 3978187 w 5034987"/>
              <a:gd name="connsiteY2" fmla="*/ 1388962 h 1398149"/>
              <a:gd name="connsiteX3" fmla="*/ 1060518 w 5034987"/>
              <a:gd name="connsiteY3" fmla="*/ 1398149 h 1398149"/>
              <a:gd name="connsiteX4" fmla="*/ 0 w 5034987"/>
              <a:gd name="connsiteY4" fmla="*/ 0 h 1398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4987" h="1398149">
                <a:moveTo>
                  <a:pt x="0" y="0"/>
                </a:moveTo>
                <a:lnTo>
                  <a:pt x="5034987" y="0"/>
                </a:lnTo>
                <a:lnTo>
                  <a:pt x="3978187" y="1388962"/>
                </a:lnTo>
                <a:lnTo>
                  <a:pt x="1060518" y="139814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10800000">
            <a:off x="5526322" y="5011284"/>
            <a:ext cx="1297540" cy="1412110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579188" y="1062134"/>
            <a:ext cx="1122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Write text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3911" y="2547534"/>
            <a:ext cx="1122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Write text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5775" y="3892712"/>
            <a:ext cx="1122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Write text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4675" y="3052885"/>
            <a:ext cx="6835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</a:t>
            </a:r>
            <a:r>
              <a:rPr lang="en-US" dirty="0" smtClean="0"/>
              <a:t>designs visit: </a:t>
            </a:r>
            <a:r>
              <a:rPr lang="en-US" dirty="0">
                <a:hlinkClick r:id="rId2"/>
              </a:rPr>
              <a:t>https://www.youtube.com/@</a:t>
            </a:r>
            <a:r>
              <a:rPr lang="en-US" dirty="0" smtClean="0">
                <a:hlinkClick r:id="rId2"/>
              </a:rPr>
              <a:t>NextOriginDesign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531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Moorche</dc:creator>
  <cp:lastModifiedBy>Moorche</cp:lastModifiedBy>
  <cp:revision>6</cp:revision>
  <dcterms:created xsi:type="dcterms:W3CDTF">2025-03-29T12:38:16Z</dcterms:created>
  <dcterms:modified xsi:type="dcterms:W3CDTF">2025-04-01T16:41:52Z</dcterms:modified>
</cp:coreProperties>
</file>